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57" r:id="rId4"/>
    <p:sldId id="264" r:id="rId5"/>
    <p:sldId id="260" r:id="rId6"/>
    <p:sldId id="265" r:id="rId7"/>
    <p:sldId id="261" r:id="rId8"/>
    <p:sldId id="266" r:id="rId9"/>
    <p:sldId id="262" r:id="rId10"/>
    <p:sldId id="267" r:id="rId11"/>
    <p:sldId id="263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2.png"/><Relationship Id="rId9" Type="http://schemas.openxmlformats.org/officeDocument/2006/relationships/image" Target="../media/image11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07.06.2014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07.06.2014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07.06.2014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07.06.2014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07.06.2014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07.06.2014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_7d88a_c74d270e_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 flipH="1">
            <a:off x="-2" y="4620289"/>
            <a:ext cx="5857886" cy="2237712"/>
          </a:xfrm>
          <a:prstGeom prst="rect">
            <a:avLst/>
          </a:prstGeom>
        </p:spPr>
      </p:pic>
      <p:pic>
        <p:nvPicPr>
          <p:cNvPr id="9" name="Рисунок 8" descr="0_7d88a_c74d270e_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786182" y="4811316"/>
            <a:ext cx="5357819" cy="2046685"/>
          </a:xfrm>
          <a:prstGeom prst="rect">
            <a:avLst/>
          </a:prstGeo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07.06.2014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0_87ac7_db26940a_M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57158" y="142852"/>
            <a:ext cx="4622494" cy="6572272"/>
          </a:xfrm>
          <a:prstGeom prst="rect">
            <a:avLst/>
          </a:prstGeom>
        </p:spPr>
      </p:pic>
      <p:pic>
        <p:nvPicPr>
          <p:cNvPr id="8" name="Рисунок 7" descr="0_87adc_ca5f3b4_M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5500694" y="3929066"/>
            <a:ext cx="2071702" cy="2690524"/>
          </a:xfrm>
          <a:prstGeom prst="rect">
            <a:avLst/>
          </a:prstGeom>
        </p:spPr>
      </p:pic>
      <p:sp>
        <p:nvSpPr>
          <p:cNvPr id="11" name="Прямоугольник 10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36525" cap="sq" cmpd="thickThin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и объект">
    <p:bg>
      <p:bgPr>
        <a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_7d88a_c74d270e_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 flipH="1">
            <a:off x="-2" y="4620289"/>
            <a:ext cx="5857886" cy="2237712"/>
          </a:xfrm>
          <a:prstGeom prst="rect">
            <a:avLst/>
          </a:prstGeom>
        </p:spPr>
      </p:pic>
      <p:pic>
        <p:nvPicPr>
          <p:cNvPr id="9" name="Рисунок 8" descr="0_7d88a_c74d270e_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786182" y="4811316"/>
            <a:ext cx="5357819" cy="2046685"/>
          </a:xfrm>
          <a:prstGeom prst="rect">
            <a:avLst/>
          </a:prstGeo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07.06.2014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36525" cap="sq" cmpd="thickThin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 userDrawn="1"/>
        </p:nvGrpSpPr>
        <p:grpSpPr>
          <a:xfrm>
            <a:off x="2714612" y="1500174"/>
            <a:ext cx="3571900" cy="5078534"/>
            <a:chOff x="2857488" y="-571528"/>
            <a:chExt cx="3571900" cy="5078534"/>
          </a:xfrm>
        </p:grpSpPr>
        <p:pic>
          <p:nvPicPr>
            <p:cNvPr id="16" name="Рисунок 15" descr="0_87ac7_db26940a_M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2857488" y="-571528"/>
              <a:ext cx="3571900" cy="5078534"/>
            </a:xfrm>
            <a:prstGeom prst="rect">
              <a:avLst/>
            </a:prstGeom>
          </p:spPr>
        </p:pic>
        <p:pic>
          <p:nvPicPr>
            <p:cNvPr id="20" name="Рисунок 19" descr="0_6a9b5_e1930d5_L.png"/>
            <p:cNvPicPr>
              <a:picLocks noChangeAspect="1"/>
            </p:cNvPicPr>
            <p:nvPr userDrawn="1"/>
          </p:nvPicPr>
          <p:blipFill>
            <a:blip r:embed="rId3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071802" y="928670"/>
              <a:ext cx="3071834" cy="2000263"/>
            </a:xfrm>
            <a:prstGeom prst="rect">
              <a:avLst/>
            </a:prstGeom>
          </p:spPr>
        </p:pic>
      </p:grpSp>
      <p:pic>
        <p:nvPicPr>
          <p:cNvPr id="10" name="Рисунок 9" descr="0_7d88a_c74d270e_L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 flipH="1">
            <a:off x="-2" y="4975049"/>
            <a:ext cx="4929192" cy="1882951"/>
          </a:xfrm>
          <a:prstGeom prst="rect">
            <a:avLst/>
          </a:prstGeom>
        </p:spPr>
      </p:pic>
      <p:pic>
        <p:nvPicPr>
          <p:cNvPr id="9" name="Рисунок 8" descr="0_7d88a_c74d270e_L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4500562" y="5084208"/>
            <a:ext cx="4643438" cy="1773792"/>
          </a:xfrm>
          <a:prstGeom prst="rect">
            <a:avLst/>
          </a:prstGeo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07.06.2014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36525" cap="sq" cmpd="thickThin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0919f19d593326b5e1446a527981072e.jp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3428992" y="4286256"/>
            <a:ext cx="2571768" cy="2876424"/>
          </a:xfrm>
          <a:prstGeom prst="rect">
            <a:avLst/>
          </a:prstGeom>
        </p:spPr>
      </p:pic>
      <p:pic>
        <p:nvPicPr>
          <p:cNvPr id="19" name="Рисунок 18" descr="post66217_img1_4.jpg"/>
          <p:cNvPicPr>
            <a:picLocks noChangeAspect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2786050" y="4417055"/>
            <a:ext cx="1624754" cy="2440945"/>
          </a:xfrm>
          <a:prstGeom prst="rect">
            <a:avLst/>
          </a:prstGeom>
        </p:spPr>
      </p:pic>
      <p:pic>
        <p:nvPicPr>
          <p:cNvPr id="17" name="Рисунок 16" descr="1276106.jpg"/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0166" y="4571984"/>
            <a:ext cx="2286016" cy="2286016"/>
          </a:xfrm>
          <a:prstGeom prst="rect">
            <a:avLst/>
          </a:prstGeom>
        </p:spPr>
      </p:pic>
      <p:pic>
        <p:nvPicPr>
          <p:cNvPr id="18" name="Рисунок 17" descr="b_c589e5f3f756070.pn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0" y="3786190"/>
            <a:ext cx="2643174" cy="2855609"/>
          </a:xfrm>
          <a:prstGeom prst="rect">
            <a:avLst/>
          </a:prstGeom>
        </p:spPr>
      </p:pic>
      <p:pic>
        <p:nvPicPr>
          <p:cNvPr id="14" name="Рисунок 13" descr="0b2b27fcea21e01b84051336df86b3af.jpg"/>
          <p:cNvPicPr>
            <a:picLocks noChangeAspect="1"/>
          </p:cNvPicPr>
          <p:nvPr userDrawn="1"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9256" y="4232062"/>
            <a:ext cx="1904031" cy="2625938"/>
          </a:xfrm>
          <a:prstGeom prst="rect">
            <a:avLst/>
          </a:prstGeom>
        </p:spPr>
      </p:pic>
      <p:pic>
        <p:nvPicPr>
          <p:cNvPr id="13" name="Рисунок 12" descr="0_87adc_ca5f3b4_M.png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6858016" y="3944462"/>
            <a:ext cx="2000264" cy="25977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bg>
      <p:bgPr>
        <a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_7d88a_c74d270e_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 flipH="1">
            <a:off x="-2" y="4620289"/>
            <a:ext cx="5857886" cy="2237712"/>
          </a:xfrm>
          <a:prstGeom prst="rect">
            <a:avLst/>
          </a:prstGeom>
        </p:spPr>
      </p:pic>
      <p:pic>
        <p:nvPicPr>
          <p:cNvPr id="9" name="Рисунок 8" descr="0_7d88a_c74d270e_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786182" y="4811316"/>
            <a:ext cx="5357819" cy="2046685"/>
          </a:xfrm>
          <a:prstGeom prst="rect">
            <a:avLst/>
          </a:prstGeo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07.06.2014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0_87ac7_db26940a_M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57158" y="142852"/>
            <a:ext cx="4622494" cy="6572272"/>
          </a:xfrm>
          <a:prstGeom prst="rect">
            <a:avLst/>
          </a:prstGeom>
        </p:spPr>
      </p:pic>
      <p:pic>
        <p:nvPicPr>
          <p:cNvPr id="8" name="Рисунок 7" descr="0_87adc_ca5f3b4_M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5500694" y="3929066"/>
            <a:ext cx="2071702" cy="2690524"/>
          </a:xfrm>
          <a:prstGeom prst="rect">
            <a:avLst/>
          </a:prstGeom>
        </p:spPr>
      </p:pic>
      <p:sp>
        <p:nvSpPr>
          <p:cNvPr id="11" name="Прямоугольник 10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36525" cap="sq" cmpd="thickThin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0_6a9b5_e1930d5_L.png"/>
          <p:cNvPicPr>
            <a:picLocks noChangeAspect="1"/>
          </p:cNvPicPr>
          <p:nvPr userDrawn="1"/>
        </p:nvPicPr>
        <p:blipFill>
          <a:blip r:embed="rId6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42910" y="2143116"/>
            <a:ext cx="3929090" cy="2555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07.06.2014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07.06.2014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07.06.2014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07.06.2014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0FACC-A635-4845-9CD8-906975DFF19F}" type="datetimeFigureOut">
              <a:rPr lang="ru-RU" smtClean="0"/>
              <a:pPr/>
              <a:t>07.06.2014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36525" cap="sq" cmpd="thickThin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2" r:id="rId4"/>
    <p:sldLayoutId id="214748366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freelance.ru/img/portfolio/pics/00/13/78/1276106.jpg" TargetMode="External"/><Relationship Id="rId3" Type="http://schemas.openxmlformats.org/officeDocument/2006/relationships/hyperlink" Target="http://img-fotki.yandex.ru/get/6623/16969765.9f/0_6a9b5_e1930d5_L.png" TargetMode="External"/><Relationship Id="rId7" Type="http://schemas.openxmlformats.org/officeDocument/2006/relationships/hyperlink" Target="http://img.ashkimsin.ru/forums/monthly_08_2010/user3670/post66217_img1_4.jpg" TargetMode="External"/><Relationship Id="rId12" Type="http://schemas.openxmlformats.org/officeDocument/2006/relationships/hyperlink" Target="http://www.indezine.com/" TargetMode="External"/><Relationship Id="rId2" Type="http://schemas.openxmlformats.org/officeDocument/2006/relationships/hyperlink" Target="http://glashamoscow.ru/animators-for-children/puzzles-for-kids/puzzles-blende-tale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vkmedia.org.mp3dot.ru/images/art/c/5/8/9/b_c589e5f3f756070.png" TargetMode="External"/><Relationship Id="rId11" Type="http://schemas.openxmlformats.org/officeDocument/2006/relationships/hyperlink" Target="http://img-fotki.yandex.ru/get/9349/16969765.196/0_7d88a_c74d270e_L.png" TargetMode="External"/><Relationship Id="rId5" Type="http://schemas.openxmlformats.org/officeDocument/2006/relationships/hyperlink" Target="http://img-fotki.yandex.ru/get/9496/16969765.1b5/0_87adc_ca5f3b4_M.png" TargetMode="External"/><Relationship Id="rId10" Type="http://schemas.openxmlformats.org/officeDocument/2006/relationships/hyperlink" Target="http://stat20.privet.ru/lr/0b2b27fcea21e01b84051336df86b3af" TargetMode="External"/><Relationship Id="rId4" Type="http://schemas.openxmlformats.org/officeDocument/2006/relationships/hyperlink" Target="http://img-fotki.yandex.ru/get/9511/16969765.1b5/0_87ac7_db26940a_M.png" TargetMode="External"/><Relationship Id="rId9" Type="http://schemas.openxmlformats.org/officeDocument/2006/relationships/hyperlink" Target="http://stat17.privet.ru/lr/0919f19d593326b5e1446a527981072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3504" y="500042"/>
            <a:ext cx="3714776" cy="32861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Загадки от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Бабы Яги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15074" y="571480"/>
            <a:ext cx="19364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МКОУ «СОШ ст. Евсино»</a:t>
            </a:r>
          </a:p>
          <a:p>
            <a:pPr algn="ctr"/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</a:p>
          <a:p>
            <a:pPr algn="ctr"/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Новосибирской области</a:t>
            </a: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5008" y="2928934"/>
            <a:ext cx="26431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Автор-составитель:</a:t>
            </a:r>
          </a:p>
          <a:p>
            <a:pPr algn="ctr"/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Фокина Лидия Петровна,</a:t>
            </a:r>
          </a:p>
          <a:p>
            <a:pPr algn="ctr"/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читель начальных классов</a:t>
            </a:r>
          </a:p>
          <a:p>
            <a:pPr algn="ctr"/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2014</a:t>
            </a:r>
          </a:p>
        </p:txBody>
      </p:sp>
      <p:sp>
        <p:nvSpPr>
          <p:cNvPr id="28" name="Блок-схема: знак завершения 27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7643834" y="4286256"/>
            <a:ext cx="1357322" cy="428628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8000" t="32000" r="50000" b="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4929190" y="214290"/>
            <a:ext cx="4071966" cy="3000396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Мороз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214554"/>
            <a:ext cx="3571900" cy="2428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" name="Freeform 6"/>
          <p:cNvSpPr>
            <a:spLocks/>
          </p:cNvSpPr>
          <p:nvPr/>
        </p:nvSpPr>
        <p:spPr bwMode="auto">
          <a:xfrm>
            <a:off x="857225" y="2214555"/>
            <a:ext cx="1072859" cy="818107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7"/>
          <p:cNvSpPr>
            <a:spLocks/>
          </p:cNvSpPr>
          <p:nvPr/>
        </p:nvSpPr>
        <p:spPr bwMode="auto">
          <a:xfrm>
            <a:off x="2513229" y="2214555"/>
            <a:ext cx="1038493" cy="929468"/>
          </a:xfrm>
          <a:custGeom>
            <a:avLst/>
            <a:gdLst>
              <a:gd name="T0" fmla="*/ 56 w 409"/>
              <a:gd name="T1" fmla="*/ 87 h 449"/>
              <a:gd name="T2" fmla="*/ 34 w 409"/>
              <a:gd name="T3" fmla="*/ 127 h 449"/>
              <a:gd name="T4" fmla="*/ 7 w 409"/>
              <a:gd name="T5" fmla="*/ 175 h 449"/>
              <a:gd name="T6" fmla="*/ 39 w 409"/>
              <a:gd name="T7" fmla="*/ 185 h 449"/>
              <a:gd name="T8" fmla="*/ 57 w 409"/>
              <a:gd name="T9" fmla="*/ 207 h 449"/>
              <a:gd name="T10" fmla="*/ 52 w 409"/>
              <a:gd name="T11" fmla="*/ 393 h 449"/>
              <a:gd name="T12" fmla="*/ 153 w 409"/>
              <a:gd name="T13" fmla="*/ 400 h 449"/>
              <a:gd name="T14" fmla="*/ 146 w 409"/>
              <a:gd name="T15" fmla="*/ 426 h 449"/>
              <a:gd name="T16" fmla="*/ 174 w 409"/>
              <a:gd name="T17" fmla="*/ 445 h 449"/>
              <a:gd name="T18" fmla="*/ 223 w 409"/>
              <a:gd name="T19" fmla="*/ 436 h 449"/>
              <a:gd name="T20" fmla="*/ 198 w 409"/>
              <a:gd name="T21" fmla="*/ 398 h 449"/>
              <a:gd name="T22" fmla="*/ 406 w 409"/>
              <a:gd name="T23" fmla="*/ 390 h 449"/>
              <a:gd name="T24" fmla="*/ 400 w 409"/>
              <a:gd name="T25" fmla="*/ 286 h 449"/>
              <a:gd name="T26" fmla="*/ 372 w 409"/>
              <a:gd name="T27" fmla="*/ 259 h 449"/>
              <a:gd name="T28" fmla="*/ 366 w 409"/>
              <a:gd name="T29" fmla="*/ 198 h 449"/>
              <a:gd name="T30" fmla="*/ 388 w 409"/>
              <a:gd name="T31" fmla="*/ 211 h 449"/>
              <a:gd name="T32" fmla="*/ 400 w 409"/>
              <a:gd name="T33" fmla="*/ 218 h 449"/>
              <a:gd name="T34" fmla="*/ 401 w 409"/>
              <a:gd name="T35" fmla="*/ 57 h 449"/>
              <a:gd name="T36" fmla="*/ 399 w 409"/>
              <a:gd name="T37" fmla="*/ 0 h 449"/>
              <a:gd name="T38" fmla="*/ 43 w 409"/>
              <a:gd name="T39" fmla="*/ 0 h 449"/>
              <a:gd name="T40" fmla="*/ 56 w 409"/>
              <a:gd name="T41" fmla="*/ 87 h 44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09"/>
              <a:gd name="T64" fmla="*/ 0 h 449"/>
              <a:gd name="T65" fmla="*/ 409 w 409"/>
              <a:gd name="T66" fmla="*/ 449 h 449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09" h="449">
                <a:moveTo>
                  <a:pt x="56" y="87"/>
                </a:moveTo>
                <a:cubicBezTo>
                  <a:pt x="53" y="100"/>
                  <a:pt x="48" y="122"/>
                  <a:pt x="34" y="127"/>
                </a:cubicBezTo>
                <a:cubicBezTo>
                  <a:pt x="15" y="133"/>
                  <a:pt x="0" y="153"/>
                  <a:pt x="7" y="175"/>
                </a:cubicBezTo>
                <a:cubicBezTo>
                  <a:pt x="14" y="194"/>
                  <a:pt x="31" y="195"/>
                  <a:pt x="39" y="185"/>
                </a:cubicBezTo>
                <a:cubicBezTo>
                  <a:pt x="60" y="159"/>
                  <a:pt x="66" y="177"/>
                  <a:pt x="57" y="207"/>
                </a:cubicBezTo>
                <a:cubicBezTo>
                  <a:pt x="32" y="287"/>
                  <a:pt x="44" y="341"/>
                  <a:pt x="52" y="393"/>
                </a:cubicBezTo>
                <a:cubicBezTo>
                  <a:pt x="63" y="391"/>
                  <a:pt x="127" y="386"/>
                  <a:pt x="153" y="400"/>
                </a:cubicBezTo>
                <a:cubicBezTo>
                  <a:pt x="164" y="406"/>
                  <a:pt x="146" y="415"/>
                  <a:pt x="146" y="426"/>
                </a:cubicBezTo>
                <a:cubicBezTo>
                  <a:pt x="145" y="437"/>
                  <a:pt x="154" y="444"/>
                  <a:pt x="174" y="445"/>
                </a:cubicBezTo>
                <a:cubicBezTo>
                  <a:pt x="195" y="447"/>
                  <a:pt x="219" y="449"/>
                  <a:pt x="223" y="436"/>
                </a:cubicBezTo>
                <a:cubicBezTo>
                  <a:pt x="227" y="423"/>
                  <a:pt x="188" y="408"/>
                  <a:pt x="198" y="398"/>
                </a:cubicBezTo>
                <a:cubicBezTo>
                  <a:pt x="208" y="388"/>
                  <a:pt x="341" y="381"/>
                  <a:pt x="406" y="390"/>
                </a:cubicBezTo>
                <a:cubicBezTo>
                  <a:pt x="399" y="342"/>
                  <a:pt x="405" y="311"/>
                  <a:pt x="400" y="286"/>
                </a:cubicBezTo>
                <a:cubicBezTo>
                  <a:pt x="397" y="274"/>
                  <a:pt x="384" y="254"/>
                  <a:pt x="372" y="259"/>
                </a:cubicBezTo>
                <a:cubicBezTo>
                  <a:pt x="342" y="272"/>
                  <a:pt x="348" y="211"/>
                  <a:pt x="366" y="198"/>
                </a:cubicBezTo>
                <a:cubicBezTo>
                  <a:pt x="384" y="186"/>
                  <a:pt x="388" y="202"/>
                  <a:pt x="388" y="211"/>
                </a:cubicBezTo>
                <a:cubicBezTo>
                  <a:pt x="388" y="220"/>
                  <a:pt x="393" y="223"/>
                  <a:pt x="400" y="218"/>
                </a:cubicBezTo>
                <a:cubicBezTo>
                  <a:pt x="406" y="212"/>
                  <a:pt x="409" y="111"/>
                  <a:pt x="401" y="57"/>
                </a:cubicBezTo>
                <a:cubicBezTo>
                  <a:pt x="399" y="43"/>
                  <a:pt x="398" y="22"/>
                  <a:pt x="39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4" y="29"/>
                  <a:pt x="62" y="63"/>
                  <a:pt x="56" y="8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8"/>
          <p:cNvSpPr>
            <a:spLocks/>
          </p:cNvSpPr>
          <p:nvPr/>
        </p:nvSpPr>
        <p:spPr bwMode="auto">
          <a:xfrm>
            <a:off x="1724963" y="2214555"/>
            <a:ext cx="955800" cy="933852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7"/>
              <a:gd name="T70" fmla="*/ 0 h 451"/>
              <a:gd name="T71" fmla="*/ 377 w 377"/>
              <a:gd name="T72" fmla="*/ 451 h 451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9"/>
          <p:cNvSpPr>
            <a:spLocks/>
          </p:cNvSpPr>
          <p:nvPr/>
        </p:nvSpPr>
        <p:spPr bwMode="auto">
          <a:xfrm>
            <a:off x="3380967" y="2214555"/>
            <a:ext cx="1048158" cy="819861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0" name="Freeform 10"/>
          <p:cNvSpPr>
            <a:spLocks/>
          </p:cNvSpPr>
          <p:nvPr/>
        </p:nvSpPr>
        <p:spPr bwMode="auto">
          <a:xfrm>
            <a:off x="2617401" y="3003726"/>
            <a:ext cx="1070711" cy="840905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1" name="Freeform 11"/>
          <p:cNvSpPr>
            <a:spLocks/>
          </p:cNvSpPr>
          <p:nvPr/>
        </p:nvSpPr>
        <p:spPr bwMode="auto">
          <a:xfrm>
            <a:off x="1618644" y="3005479"/>
            <a:ext cx="1186695" cy="971557"/>
          </a:xfrm>
          <a:custGeom>
            <a:avLst/>
            <a:gdLst>
              <a:gd name="T0" fmla="*/ 399 w 468"/>
              <a:gd name="T1" fmla="*/ 298 h 469"/>
              <a:gd name="T2" fmla="*/ 412 w 468"/>
              <a:gd name="T3" fmla="*/ 298 h 469"/>
              <a:gd name="T4" fmla="*/ 428 w 468"/>
              <a:gd name="T5" fmla="*/ 315 h 469"/>
              <a:gd name="T6" fmla="*/ 456 w 468"/>
              <a:gd name="T7" fmla="*/ 284 h 469"/>
              <a:gd name="T8" fmla="*/ 461 w 468"/>
              <a:gd name="T9" fmla="*/ 247 h 469"/>
              <a:gd name="T10" fmla="*/ 427 w 468"/>
              <a:gd name="T11" fmla="*/ 255 h 469"/>
              <a:gd name="T12" fmla="*/ 403 w 468"/>
              <a:gd name="T13" fmla="*/ 234 h 469"/>
              <a:gd name="T14" fmla="*/ 407 w 468"/>
              <a:gd name="T15" fmla="*/ 161 h 469"/>
              <a:gd name="T16" fmla="*/ 405 w 468"/>
              <a:gd name="T17" fmla="*/ 11 h 469"/>
              <a:gd name="T18" fmla="*/ 266 w 468"/>
              <a:gd name="T19" fmla="*/ 5 h 469"/>
              <a:gd name="T20" fmla="*/ 222 w 468"/>
              <a:gd name="T21" fmla="*/ 24 h 469"/>
              <a:gd name="T22" fmla="*/ 220 w 468"/>
              <a:gd name="T23" fmla="*/ 61 h 469"/>
              <a:gd name="T24" fmla="*/ 171 w 468"/>
              <a:gd name="T25" fmla="*/ 54 h 469"/>
              <a:gd name="T26" fmla="*/ 179 w 468"/>
              <a:gd name="T27" fmla="*/ 28 h 469"/>
              <a:gd name="T28" fmla="*/ 156 w 468"/>
              <a:gd name="T29" fmla="*/ 15 h 469"/>
              <a:gd name="T30" fmla="*/ 53 w 468"/>
              <a:gd name="T31" fmla="*/ 13 h 469"/>
              <a:gd name="T32" fmla="*/ 52 w 468"/>
              <a:gd name="T33" fmla="*/ 192 h 469"/>
              <a:gd name="T34" fmla="*/ 57 w 468"/>
              <a:gd name="T35" fmla="*/ 278 h 469"/>
              <a:gd name="T36" fmla="*/ 40 w 468"/>
              <a:gd name="T37" fmla="*/ 287 h 469"/>
              <a:gd name="T38" fmla="*/ 11 w 468"/>
              <a:gd name="T39" fmla="*/ 291 h 469"/>
              <a:gd name="T40" fmla="*/ 17 w 468"/>
              <a:gd name="T41" fmla="*/ 340 h 469"/>
              <a:gd name="T42" fmla="*/ 40 w 468"/>
              <a:gd name="T43" fmla="*/ 335 h 469"/>
              <a:gd name="T44" fmla="*/ 58 w 468"/>
              <a:gd name="T45" fmla="*/ 326 h 469"/>
              <a:gd name="T46" fmla="*/ 53 w 468"/>
              <a:gd name="T47" fmla="*/ 403 h 469"/>
              <a:gd name="T48" fmla="*/ 185 w 468"/>
              <a:gd name="T49" fmla="*/ 398 h 469"/>
              <a:gd name="T50" fmla="*/ 243 w 468"/>
              <a:gd name="T51" fmla="*/ 428 h 469"/>
              <a:gd name="T52" fmla="*/ 258 w 468"/>
              <a:gd name="T53" fmla="*/ 465 h 469"/>
              <a:gd name="T54" fmla="*/ 306 w 468"/>
              <a:gd name="T55" fmla="*/ 441 h 469"/>
              <a:gd name="T56" fmla="*/ 286 w 468"/>
              <a:gd name="T57" fmla="*/ 418 h 469"/>
              <a:gd name="T58" fmla="*/ 333 w 468"/>
              <a:gd name="T59" fmla="*/ 397 h 469"/>
              <a:gd name="T60" fmla="*/ 406 w 468"/>
              <a:gd name="T61" fmla="*/ 398 h 469"/>
              <a:gd name="T62" fmla="*/ 399 w 468"/>
              <a:gd name="T63" fmla="*/ 298 h 46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68"/>
              <a:gd name="T97" fmla="*/ 0 h 469"/>
              <a:gd name="T98" fmla="*/ 468 w 468"/>
              <a:gd name="T99" fmla="*/ 469 h 469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2"/>
          <p:cNvSpPr>
            <a:spLocks/>
          </p:cNvSpPr>
          <p:nvPr/>
        </p:nvSpPr>
        <p:spPr bwMode="auto">
          <a:xfrm>
            <a:off x="3516282" y="3794650"/>
            <a:ext cx="912843" cy="84879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3" name="Freeform 13"/>
          <p:cNvSpPr>
            <a:spLocks/>
          </p:cNvSpPr>
          <p:nvPr/>
        </p:nvSpPr>
        <p:spPr bwMode="auto">
          <a:xfrm>
            <a:off x="2501416" y="3685043"/>
            <a:ext cx="1177030" cy="958404"/>
          </a:xfrm>
          <a:custGeom>
            <a:avLst/>
            <a:gdLst>
              <a:gd name="T0" fmla="*/ 409 w 464"/>
              <a:gd name="T1" fmla="*/ 378 h 463"/>
              <a:gd name="T2" fmla="*/ 424 w 464"/>
              <a:gd name="T3" fmla="*/ 330 h 463"/>
              <a:gd name="T4" fmla="*/ 447 w 464"/>
              <a:gd name="T5" fmla="*/ 337 h 463"/>
              <a:gd name="T6" fmla="*/ 464 w 464"/>
              <a:gd name="T7" fmla="*/ 303 h 463"/>
              <a:gd name="T8" fmla="*/ 449 w 464"/>
              <a:gd name="T9" fmla="*/ 262 h 463"/>
              <a:gd name="T10" fmla="*/ 426 w 464"/>
              <a:gd name="T11" fmla="*/ 289 h 463"/>
              <a:gd name="T12" fmla="*/ 409 w 464"/>
              <a:gd name="T13" fmla="*/ 207 h 463"/>
              <a:gd name="T14" fmla="*/ 409 w 464"/>
              <a:gd name="T15" fmla="*/ 72 h 463"/>
              <a:gd name="T16" fmla="*/ 298 w 464"/>
              <a:gd name="T17" fmla="*/ 63 h 463"/>
              <a:gd name="T18" fmla="*/ 244 w 464"/>
              <a:gd name="T19" fmla="*/ 35 h 463"/>
              <a:gd name="T20" fmla="*/ 247 w 464"/>
              <a:gd name="T21" fmla="*/ 5 h 463"/>
              <a:gd name="T22" fmla="*/ 192 w 464"/>
              <a:gd name="T23" fmla="*/ 8 h 463"/>
              <a:gd name="T24" fmla="*/ 191 w 464"/>
              <a:gd name="T25" fmla="*/ 39 h 463"/>
              <a:gd name="T26" fmla="*/ 131 w 464"/>
              <a:gd name="T27" fmla="*/ 63 h 463"/>
              <a:gd name="T28" fmla="*/ 58 w 464"/>
              <a:gd name="T29" fmla="*/ 70 h 463"/>
              <a:gd name="T30" fmla="*/ 59 w 464"/>
              <a:gd name="T31" fmla="*/ 183 h 463"/>
              <a:gd name="T32" fmla="*/ 47 w 464"/>
              <a:gd name="T33" fmla="*/ 255 h 463"/>
              <a:gd name="T34" fmla="*/ 25 w 464"/>
              <a:gd name="T35" fmla="*/ 266 h 463"/>
              <a:gd name="T36" fmla="*/ 2 w 464"/>
              <a:gd name="T37" fmla="*/ 282 h 463"/>
              <a:gd name="T38" fmla="*/ 12 w 464"/>
              <a:gd name="T39" fmla="*/ 320 h 463"/>
              <a:gd name="T40" fmla="*/ 41 w 464"/>
              <a:gd name="T41" fmla="*/ 310 h 463"/>
              <a:gd name="T42" fmla="*/ 59 w 464"/>
              <a:gd name="T43" fmla="*/ 305 h 463"/>
              <a:gd name="T44" fmla="*/ 54 w 464"/>
              <a:gd name="T45" fmla="*/ 383 h 463"/>
              <a:gd name="T46" fmla="*/ 63 w 464"/>
              <a:gd name="T47" fmla="*/ 463 h 463"/>
              <a:gd name="T48" fmla="*/ 410 w 464"/>
              <a:gd name="T49" fmla="*/ 463 h 463"/>
              <a:gd name="T50" fmla="*/ 409 w 464"/>
              <a:gd name="T51" fmla="*/ 378 h 463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464"/>
              <a:gd name="T79" fmla="*/ 0 h 463"/>
              <a:gd name="T80" fmla="*/ 464 w 464"/>
              <a:gd name="T81" fmla="*/ 463 h 463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464" h="463">
                <a:moveTo>
                  <a:pt x="409" y="378"/>
                </a:moveTo>
                <a:cubicBezTo>
                  <a:pt x="413" y="351"/>
                  <a:pt x="414" y="329"/>
                  <a:pt x="424" y="330"/>
                </a:cubicBezTo>
                <a:cubicBezTo>
                  <a:pt x="434" y="330"/>
                  <a:pt x="436" y="337"/>
                  <a:pt x="447" y="337"/>
                </a:cubicBezTo>
                <a:cubicBezTo>
                  <a:pt x="457" y="337"/>
                  <a:pt x="464" y="320"/>
                  <a:pt x="464" y="303"/>
                </a:cubicBezTo>
                <a:cubicBezTo>
                  <a:pt x="464" y="287"/>
                  <a:pt x="464" y="260"/>
                  <a:pt x="449" y="262"/>
                </a:cubicBezTo>
                <a:cubicBezTo>
                  <a:pt x="434" y="265"/>
                  <a:pt x="433" y="290"/>
                  <a:pt x="426" y="289"/>
                </a:cubicBezTo>
                <a:cubicBezTo>
                  <a:pt x="409" y="286"/>
                  <a:pt x="400" y="250"/>
                  <a:pt x="409" y="207"/>
                </a:cubicBezTo>
                <a:cubicBezTo>
                  <a:pt x="412" y="190"/>
                  <a:pt x="420" y="124"/>
                  <a:pt x="409" y="72"/>
                </a:cubicBezTo>
                <a:cubicBezTo>
                  <a:pt x="383" y="77"/>
                  <a:pt x="349" y="71"/>
                  <a:pt x="298" y="63"/>
                </a:cubicBezTo>
                <a:cubicBezTo>
                  <a:pt x="263" y="58"/>
                  <a:pt x="235" y="45"/>
                  <a:pt x="244" y="35"/>
                </a:cubicBezTo>
                <a:cubicBezTo>
                  <a:pt x="250" y="27"/>
                  <a:pt x="255" y="11"/>
                  <a:pt x="247" y="5"/>
                </a:cubicBezTo>
                <a:cubicBezTo>
                  <a:pt x="238" y="0"/>
                  <a:pt x="200" y="4"/>
                  <a:pt x="192" y="8"/>
                </a:cubicBezTo>
                <a:cubicBezTo>
                  <a:pt x="184" y="12"/>
                  <a:pt x="183" y="22"/>
                  <a:pt x="191" y="39"/>
                </a:cubicBezTo>
                <a:cubicBezTo>
                  <a:pt x="202" y="61"/>
                  <a:pt x="156" y="71"/>
                  <a:pt x="131" y="63"/>
                </a:cubicBezTo>
                <a:cubicBezTo>
                  <a:pt x="99" y="52"/>
                  <a:pt x="78" y="62"/>
                  <a:pt x="58" y="70"/>
                </a:cubicBezTo>
                <a:cubicBezTo>
                  <a:pt x="63" y="94"/>
                  <a:pt x="61" y="160"/>
                  <a:pt x="59" y="183"/>
                </a:cubicBezTo>
                <a:cubicBezTo>
                  <a:pt x="57" y="205"/>
                  <a:pt x="51" y="242"/>
                  <a:pt x="47" y="255"/>
                </a:cubicBezTo>
                <a:cubicBezTo>
                  <a:pt x="46" y="260"/>
                  <a:pt x="41" y="279"/>
                  <a:pt x="25" y="266"/>
                </a:cubicBezTo>
                <a:cubicBezTo>
                  <a:pt x="10" y="254"/>
                  <a:pt x="4" y="270"/>
                  <a:pt x="2" y="282"/>
                </a:cubicBezTo>
                <a:cubicBezTo>
                  <a:pt x="0" y="295"/>
                  <a:pt x="2" y="307"/>
                  <a:pt x="12" y="320"/>
                </a:cubicBezTo>
                <a:cubicBezTo>
                  <a:pt x="23" y="332"/>
                  <a:pt x="34" y="322"/>
                  <a:pt x="41" y="310"/>
                </a:cubicBezTo>
                <a:cubicBezTo>
                  <a:pt x="47" y="299"/>
                  <a:pt x="53" y="297"/>
                  <a:pt x="59" y="305"/>
                </a:cubicBezTo>
                <a:cubicBezTo>
                  <a:pt x="68" y="315"/>
                  <a:pt x="58" y="339"/>
                  <a:pt x="54" y="383"/>
                </a:cubicBezTo>
                <a:cubicBezTo>
                  <a:pt x="51" y="403"/>
                  <a:pt x="58" y="441"/>
                  <a:pt x="63" y="463"/>
                </a:cubicBezTo>
                <a:cubicBezTo>
                  <a:pt x="410" y="463"/>
                  <a:pt x="410" y="463"/>
                  <a:pt x="410" y="463"/>
                </a:cubicBezTo>
                <a:cubicBezTo>
                  <a:pt x="404" y="426"/>
                  <a:pt x="407" y="394"/>
                  <a:pt x="409" y="37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4"/>
          <p:cNvSpPr>
            <a:spLocks/>
          </p:cNvSpPr>
          <p:nvPr/>
        </p:nvSpPr>
        <p:spPr bwMode="auto">
          <a:xfrm>
            <a:off x="3488360" y="2877458"/>
            <a:ext cx="940765" cy="1068011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5" name="Freeform 15"/>
          <p:cNvSpPr>
            <a:spLocks/>
          </p:cNvSpPr>
          <p:nvPr/>
        </p:nvSpPr>
        <p:spPr bwMode="auto">
          <a:xfrm>
            <a:off x="1717445" y="3813064"/>
            <a:ext cx="955800" cy="830383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77"/>
              <a:gd name="T76" fmla="*/ 0 h 401"/>
              <a:gd name="T77" fmla="*/ 377 w 377"/>
              <a:gd name="T78" fmla="*/ 401 h 40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6" name="Freeform 16"/>
          <p:cNvSpPr>
            <a:spLocks/>
          </p:cNvSpPr>
          <p:nvPr/>
        </p:nvSpPr>
        <p:spPr bwMode="auto">
          <a:xfrm>
            <a:off x="857225" y="3794650"/>
            <a:ext cx="1035271" cy="84879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7" name="Freeform 17"/>
          <p:cNvSpPr>
            <a:spLocks/>
          </p:cNvSpPr>
          <p:nvPr/>
        </p:nvSpPr>
        <p:spPr bwMode="auto">
          <a:xfrm>
            <a:off x="857225" y="2894119"/>
            <a:ext cx="953652" cy="1043459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Блок-схема: знак завершения 17"/>
          <p:cNvSpPr/>
          <p:nvPr/>
        </p:nvSpPr>
        <p:spPr>
          <a:xfrm>
            <a:off x="1571604" y="4929198"/>
            <a:ext cx="1928826" cy="500066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Водяной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знак завершения 18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643834" y="4286256"/>
            <a:ext cx="1357322" cy="428628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3" grpId="0" animBg="1"/>
      <p:bldP spid="15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8000" t="32000" r="51000" b="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4929190" y="214290"/>
            <a:ext cx="4071966" cy="3000396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72132" y="785794"/>
            <a:ext cx="29490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Он живет глуши лесной,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Сердца моего герой.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Он костями громыхает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в округе всех пугает.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 что за старичок?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Ну конечно,..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214554"/>
            <a:ext cx="3571900" cy="2428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" name="Freeform 6"/>
          <p:cNvSpPr>
            <a:spLocks/>
          </p:cNvSpPr>
          <p:nvPr/>
        </p:nvSpPr>
        <p:spPr bwMode="auto">
          <a:xfrm>
            <a:off x="857225" y="2214555"/>
            <a:ext cx="1072859" cy="818107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9"/>
          <p:cNvSpPr>
            <a:spLocks/>
          </p:cNvSpPr>
          <p:nvPr/>
        </p:nvSpPr>
        <p:spPr bwMode="auto">
          <a:xfrm>
            <a:off x="3380967" y="2214555"/>
            <a:ext cx="1048158" cy="819861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2"/>
          <p:cNvSpPr>
            <a:spLocks/>
          </p:cNvSpPr>
          <p:nvPr/>
        </p:nvSpPr>
        <p:spPr bwMode="auto">
          <a:xfrm>
            <a:off x="3516282" y="3794650"/>
            <a:ext cx="912843" cy="84879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4"/>
          <p:cNvSpPr>
            <a:spLocks/>
          </p:cNvSpPr>
          <p:nvPr/>
        </p:nvSpPr>
        <p:spPr bwMode="auto">
          <a:xfrm>
            <a:off x="3488360" y="2877458"/>
            <a:ext cx="940765" cy="1068011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6" name="Freeform 16"/>
          <p:cNvSpPr>
            <a:spLocks/>
          </p:cNvSpPr>
          <p:nvPr/>
        </p:nvSpPr>
        <p:spPr bwMode="auto">
          <a:xfrm>
            <a:off x="857225" y="3794650"/>
            <a:ext cx="1035271" cy="84879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7" name="Freeform 17"/>
          <p:cNvSpPr>
            <a:spLocks/>
          </p:cNvSpPr>
          <p:nvPr/>
        </p:nvSpPr>
        <p:spPr bwMode="auto">
          <a:xfrm>
            <a:off x="857225" y="2894119"/>
            <a:ext cx="953652" cy="1043459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Блок-схема: знак завершения 17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643834" y="4286256"/>
            <a:ext cx="1357322" cy="428628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8000" t="32000" r="51000" b="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4929190" y="214290"/>
            <a:ext cx="4071966" cy="3000396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Пятачок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214554"/>
            <a:ext cx="3571900" cy="2428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" name="Freeform 6"/>
          <p:cNvSpPr>
            <a:spLocks/>
          </p:cNvSpPr>
          <p:nvPr/>
        </p:nvSpPr>
        <p:spPr bwMode="auto">
          <a:xfrm>
            <a:off x="857225" y="2214555"/>
            <a:ext cx="1072859" cy="818107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7"/>
          <p:cNvSpPr>
            <a:spLocks/>
          </p:cNvSpPr>
          <p:nvPr/>
        </p:nvSpPr>
        <p:spPr bwMode="auto">
          <a:xfrm>
            <a:off x="2513229" y="2214555"/>
            <a:ext cx="1038493" cy="929468"/>
          </a:xfrm>
          <a:custGeom>
            <a:avLst/>
            <a:gdLst>
              <a:gd name="T0" fmla="*/ 56 w 409"/>
              <a:gd name="T1" fmla="*/ 87 h 449"/>
              <a:gd name="T2" fmla="*/ 34 w 409"/>
              <a:gd name="T3" fmla="*/ 127 h 449"/>
              <a:gd name="T4" fmla="*/ 7 w 409"/>
              <a:gd name="T5" fmla="*/ 175 h 449"/>
              <a:gd name="T6" fmla="*/ 39 w 409"/>
              <a:gd name="T7" fmla="*/ 185 h 449"/>
              <a:gd name="T8" fmla="*/ 57 w 409"/>
              <a:gd name="T9" fmla="*/ 207 h 449"/>
              <a:gd name="T10" fmla="*/ 52 w 409"/>
              <a:gd name="T11" fmla="*/ 393 h 449"/>
              <a:gd name="T12" fmla="*/ 153 w 409"/>
              <a:gd name="T13" fmla="*/ 400 h 449"/>
              <a:gd name="T14" fmla="*/ 146 w 409"/>
              <a:gd name="T15" fmla="*/ 426 h 449"/>
              <a:gd name="T16" fmla="*/ 174 w 409"/>
              <a:gd name="T17" fmla="*/ 445 h 449"/>
              <a:gd name="T18" fmla="*/ 223 w 409"/>
              <a:gd name="T19" fmla="*/ 436 h 449"/>
              <a:gd name="T20" fmla="*/ 198 w 409"/>
              <a:gd name="T21" fmla="*/ 398 h 449"/>
              <a:gd name="T22" fmla="*/ 406 w 409"/>
              <a:gd name="T23" fmla="*/ 390 h 449"/>
              <a:gd name="T24" fmla="*/ 400 w 409"/>
              <a:gd name="T25" fmla="*/ 286 h 449"/>
              <a:gd name="T26" fmla="*/ 372 w 409"/>
              <a:gd name="T27" fmla="*/ 259 h 449"/>
              <a:gd name="T28" fmla="*/ 366 w 409"/>
              <a:gd name="T29" fmla="*/ 198 h 449"/>
              <a:gd name="T30" fmla="*/ 388 w 409"/>
              <a:gd name="T31" fmla="*/ 211 h 449"/>
              <a:gd name="T32" fmla="*/ 400 w 409"/>
              <a:gd name="T33" fmla="*/ 218 h 449"/>
              <a:gd name="T34" fmla="*/ 401 w 409"/>
              <a:gd name="T35" fmla="*/ 57 h 449"/>
              <a:gd name="T36" fmla="*/ 399 w 409"/>
              <a:gd name="T37" fmla="*/ 0 h 449"/>
              <a:gd name="T38" fmla="*/ 43 w 409"/>
              <a:gd name="T39" fmla="*/ 0 h 449"/>
              <a:gd name="T40" fmla="*/ 56 w 409"/>
              <a:gd name="T41" fmla="*/ 87 h 44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09"/>
              <a:gd name="T64" fmla="*/ 0 h 449"/>
              <a:gd name="T65" fmla="*/ 409 w 409"/>
              <a:gd name="T66" fmla="*/ 449 h 449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09" h="449">
                <a:moveTo>
                  <a:pt x="56" y="87"/>
                </a:moveTo>
                <a:cubicBezTo>
                  <a:pt x="53" y="100"/>
                  <a:pt x="48" y="122"/>
                  <a:pt x="34" y="127"/>
                </a:cubicBezTo>
                <a:cubicBezTo>
                  <a:pt x="15" y="133"/>
                  <a:pt x="0" y="153"/>
                  <a:pt x="7" y="175"/>
                </a:cubicBezTo>
                <a:cubicBezTo>
                  <a:pt x="14" y="194"/>
                  <a:pt x="31" y="195"/>
                  <a:pt x="39" y="185"/>
                </a:cubicBezTo>
                <a:cubicBezTo>
                  <a:pt x="60" y="159"/>
                  <a:pt x="66" y="177"/>
                  <a:pt x="57" y="207"/>
                </a:cubicBezTo>
                <a:cubicBezTo>
                  <a:pt x="32" y="287"/>
                  <a:pt x="44" y="341"/>
                  <a:pt x="52" y="393"/>
                </a:cubicBezTo>
                <a:cubicBezTo>
                  <a:pt x="63" y="391"/>
                  <a:pt x="127" y="386"/>
                  <a:pt x="153" y="400"/>
                </a:cubicBezTo>
                <a:cubicBezTo>
                  <a:pt x="164" y="406"/>
                  <a:pt x="146" y="415"/>
                  <a:pt x="146" y="426"/>
                </a:cubicBezTo>
                <a:cubicBezTo>
                  <a:pt x="145" y="437"/>
                  <a:pt x="154" y="444"/>
                  <a:pt x="174" y="445"/>
                </a:cubicBezTo>
                <a:cubicBezTo>
                  <a:pt x="195" y="447"/>
                  <a:pt x="219" y="449"/>
                  <a:pt x="223" y="436"/>
                </a:cubicBezTo>
                <a:cubicBezTo>
                  <a:pt x="227" y="423"/>
                  <a:pt x="188" y="408"/>
                  <a:pt x="198" y="398"/>
                </a:cubicBezTo>
                <a:cubicBezTo>
                  <a:pt x="208" y="388"/>
                  <a:pt x="341" y="381"/>
                  <a:pt x="406" y="390"/>
                </a:cubicBezTo>
                <a:cubicBezTo>
                  <a:pt x="399" y="342"/>
                  <a:pt x="405" y="311"/>
                  <a:pt x="400" y="286"/>
                </a:cubicBezTo>
                <a:cubicBezTo>
                  <a:pt x="397" y="274"/>
                  <a:pt x="384" y="254"/>
                  <a:pt x="372" y="259"/>
                </a:cubicBezTo>
                <a:cubicBezTo>
                  <a:pt x="342" y="272"/>
                  <a:pt x="348" y="211"/>
                  <a:pt x="366" y="198"/>
                </a:cubicBezTo>
                <a:cubicBezTo>
                  <a:pt x="384" y="186"/>
                  <a:pt x="388" y="202"/>
                  <a:pt x="388" y="211"/>
                </a:cubicBezTo>
                <a:cubicBezTo>
                  <a:pt x="388" y="220"/>
                  <a:pt x="393" y="223"/>
                  <a:pt x="400" y="218"/>
                </a:cubicBezTo>
                <a:cubicBezTo>
                  <a:pt x="406" y="212"/>
                  <a:pt x="409" y="111"/>
                  <a:pt x="401" y="57"/>
                </a:cubicBezTo>
                <a:cubicBezTo>
                  <a:pt x="399" y="43"/>
                  <a:pt x="398" y="22"/>
                  <a:pt x="39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4" y="29"/>
                  <a:pt x="62" y="63"/>
                  <a:pt x="56" y="8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8"/>
          <p:cNvSpPr>
            <a:spLocks/>
          </p:cNvSpPr>
          <p:nvPr/>
        </p:nvSpPr>
        <p:spPr bwMode="auto">
          <a:xfrm>
            <a:off x="1724963" y="2214555"/>
            <a:ext cx="955800" cy="933852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7"/>
              <a:gd name="T70" fmla="*/ 0 h 451"/>
              <a:gd name="T71" fmla="*/ 377 w 377"/>
              <a:gd name="T72" fmla="*/ 451 h 451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9"/>
          <p:cNvSpPr>
            <a:spLocks/>
          </p:cNvSpPr>
          <p:nvPr/>
        </p:nvSpPr>
        <p:spPr bwMode="auto">
          <a:xfrm>
            <a:off x="3380967" y="2214555"/>
            <a:ext cx="1048158" cy="819861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0" name="Freeform 10"/>
          <p:cNvSpPr>
            <a:spLocks/>
          </p:cNvSpPr>
          <p:nvPr/>
        </p:nvSpPr>
        <p:spPr bwMode="auto">
          <a:xfrm>
            <a:off x="2617401" y="3003726"/>
            <a:ext cx="1070711" cy="840905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1" name="Freeform 11"/>
          <p:cNvSpPr>
            <a:spLocks/>
          </p:cNvSpPr>
          <p:nvPr/>
        </p:nvSpPr>
        <p:spPr bwMode="auto">
          <a:xfrm>
            <a:off x="1618644" y="3005479"/>
            <a:ext cx="1186695" cy="971557"/>
          </a:xfrm>
          <a:custGeom>
            <a:avLst/>
            <a:gdLst>
              <a:gd name="T0" fmla="*/ 399 w 468"/>
              <a:gd name="T1" fmla="*/ 298 h 469"/>
              <a:gd name="T2" fmla="*/ 412 w 468"/>
              <a:gd name="T3" fmla="*/ 298 h 469"/>
              <a:gd name="T4" fmla="*/ 428 w 468"/>
              <a:gd name="T5" fmla="*/ 315 h 469"/>
              <a:gd name="T6" fmla="*/ 456 w 468"/>
              <a:gd name="T7" fmla="*/ 284 h 469"/>
              <a:gd name="T8" fmla="*/ 461 w 468"/>
              <a:gd name="T9" fmla="*/ 247 h 469"/>
              <a:gd name="T10" fmla="*/ 427 w 468"/>
              <a:gd name="T11" fmla="*/ 255 h 469"/>
              <a:gd name="T12" fmla="*/ 403 w 468"/>
              <a:gd name="T13" fmla="*/ 234 h 469"/>
              <a:gd name="T14" fmla="*/ 407 w 468"/>
              <a:gd name="T15" fmla="*/ 161 h 469"/>
              <a:gd name="T16" fmla="*/ 405 w 468"/>
              <a:gd name="T17" fmla="*/ 11 h 469"/>
              <a:gd name="T18" fmla="*/ 266 w 468"/>
              <a:gd name="T19" fmla="*/ 5 h 469"/>
              <a:gd name="T20" fmla="*/ 222 w 468"/>
              <a:gd name="T21" fmla="*/ 24 h 469"/>
              <a:gd name="T22" fmla="*/ 220 w 468"/>
              <a:gd name="T23" fmla="*/ 61 h 469"/>
              <a:gd name="T24" fmla="*/ 171 w 468"/>
              <a:gd name="T25" fmla="*/ 54 h 469"/>
              <a:gd name="T26" fmla="*/ 179 w 468"/>
              <a:gd name="T27" fmla="*/ 28 h 469"/>
              <a:gd name="T28" fmla="*/ 156 w 468"/>
              <a:gd name="T29" fmla="*/ 15 h 469"/>
              <a:gd name="T30" fmla="*/ 53 w 468"/>
              <a:gd name="T31" fmla="*/ 13 h 469"/>
              <a:gd name="T32" fmla="*/ 52 w 468"/>
              <a:gd name="T33" fmla="*/ 192 h 469"/>
              <a:gd name="T34" fmla="*/ 57 w 468"/>
              <a:gd name="T35" fmla="*/ 278 h 469"/>
              <a:gd name="T36" fmla="*/ 40 w 468"/>
              <a:gd name="T37" fmla="*/ 287 h 469"/>
              <a:gd name="T38" fmla="*/ 11 w 468"/>
              <a:gd name="T39" fmla="*/ 291 h 469"/>
              <a:gd name="T40" fmla="*/ 17 w 468"/>
              <a:gd name="T41" fmla="*/ 340 h 469"/>
              <a:gd name="T42" fmla="*/ 40 w 468"/>
              <a:gd name="T43" fmla="*/ 335 h 469"/>
              <a:gd name="T44" fmla="*/ 58 w 468"/>
              <a:gd name="T45" fmla="*/ 326 h 469"/>
              <a:gd name="T46" fmla="*/ 53 w 468"/>
              <a:gd name="T47" fmla="*/ 403 h 469"/>
              <a:gd name="T48" fmla="*/ 185 w 468"/>
              <a:gd name="T49" fmla="*/ 398 h 469"/>
              <a:gd name="T50" fmla="*/ 243 w 468"/>
              <a:gd name="T51" fmla="*/ 428 h 469"/>
              <a:gd name="T52" fmla="*/ 258 w 468"/>
              <a:gd name="T53" fmla="*/ 465 h 469"/>
              <a:gd name="T54" fmla="*/ 306 w 468"/>
              <a:gd name="T55" fmla="*/ 441 h 469"/>
              <a:gd name="T56" fmla="*/ 286 w 468"/>
              <a:gd name="T57" fmla="*/ 418 h 469"/>
              <a:gd name="T58" fmla="*/ 333 w 468"/>
              <a:gd name="T59" fmla="*/ 397 h 469"/>
              <a:gd name="T60" fmla="*/ 406 w 468"/>
              <a:gd name="T61" fmla="*/ 398 h 469"/>
              <a:gd name="T62" fmla="*/ 399 w 468"/>
              <a:gd name="T63" fmla="*/ 298 h 46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68"/>
              <a:gd name="T97" fmla="*/ 0 h 469"/>
              <a:gd name="T98" fmla="*/ 468 w 468"/>
              <a:gd name="T99" fmla="*/ 469 h 469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2"/>
          <p:cNvSpPr>
            <a:spLocks/>
          </p:cNvSpPr>
          <p:nvPr/>
        </p:nvSpPr>
        <p:spPr bwMode="auto">
          <a:xfrm>
            <a:off x="3516282" y="3794650"/>
            <a:ext cx="912843" cy="84879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3" name="Freeform 13"/>
          <p:cNvSpPr>
            <a:spLocks/>
          </p:cNvSpPr>
          <p:nvPr/>
        </p:nvSpPr>
        <p:spPr bwMode="auto">
          <a:xfrm>
            <a:off x="2501416" y="3685043"/>
            <a:ext cx="1177030" cy="958404"/>
          </a:xfrm>
          <a:custGeom>
            <a:avLst/>
            <a:gdLst>
              <a:gd name="T0" fmla="*/ 409 w 464"/>
              <a:gd name="T1" fmla="*/ 378 h 463"/>
              <a:gd name="T2" fmla="*/ 424 w 464"/>
              <a:gd name="T3" fmla="*/ 330 h 463"/>
              <a:gd name="T4" fmla="*/ 447 w 464"/>
              <a:gd name="T5" fmla="*/ 337 h 463"/>
              <a:gd name="T6" fmla="*/ 464 w 464"/>
              <a:gd name="T7" fmla="*/ 303 h 463"/>
              <a:gd name="T8" fmla="*/ 449 w 464"/>
              <a:gd name="T9" fmla="*/ 262 h 463"/>
              <a:gd name="T10" fmla="*/ 426 w 464"/>
              <a:gd name="T11" fmla="*/ 289 h 463"/>
              <a:gd name="T12" fmla="*/ 409 w 464"/>
              <a:gd name="T13" fmla="*/ 207 h 463"/>
              <a:gd name="T14" fmla="*/ 409 w 464"/>
              <a:gd name="T15" fmla="*/ 72 h 463"/>
              <a:gd name="T16" fmla="*/ 298 w 464"/>
              <a:gd name="T17" fmla="*/ 63 h 463"/>
              <a:gd name="T18" fmla="*/ 244 w 464"/>
              <a:gd name="T19" fmla="*/ 35 h 463"/>
              <a:gd name="T20" fmla="*/ 247 w 464"/>
              <a:gd name="T21" fmla="*/ 5 h 463"/>
              <a:gd name="T22" fmla="*/ 192 w 464"/>
              <a:gd name="T23" fmla="*/ 8 h 463"/>
              <a:gd name="T24" fmla="*/ 191 w 464"/>
              <a:gd name="T25" fmla="*/ 39 h 463"/>
              <a:gd name="T26" fmla="*/ 131 w 464"/>
              <a:gd name="T27" fmla="*/ 63 h 463"/>
              <a:gd name="T28" fmla="*/ 58 w 464"/>
              <a:gd name="T29" fmla="*/ 70 h 463"/>
              <a:gd name="T30" fmla="*/ 59 w 464"/>
              <a:gd name="T31" fmla="*/ 183 h 463"/>
              <a:gd name="T32" fmla="*/ 47 w 464"/>
              <a:gd name="T33" fmla="*/ 255 h 463"/>
              <a:gd name="T34" fmla="*/ 25 w 464"/>
              <a:gd name="T35" fmla="*/ 266 h 463"/>
              <a:gd name="T36" fmla="*/ 2 w 464"/>
              <a:gd name="T37" fmla="*/ 282 h 463"/>
              <a:gd name="T38" fmla="*/ 12 w 464"/>
              <a:gd name="T39" fmla="*/ 320 h 463"/>
              <a:gd name="T40" fmla="*/ 41 w 464"/>
              <a:gd name="T41" fmla="*/ 310 h 463"/>
              <a:gd name="T42" fmla="*/ 59 w 464"/>
              <a:gd name="T43" fmla="*/ 305 h 463"/>
              <a:gd name="T44" fmla="*/ 54 w 464"/>
              <a:gd name="T45" fmla="*/ 383 h 463"/>
              <a:gd name="T46" fmla="*/ 63 w 464"/>
              <a:gd name="T47" fmla="*/ 463 h 463"/>
              <a:gd name="T48" fmla="*/ 410 w 464"/>
              <a:gd name="T49" fmla="*/ 463 h 463"/>
              <a:gd name="T50" fmla="*/ 409 w 464"/>
              <a:gd name="T51" fmla="*/ 378 h 463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464"/>
              <a:gd name="T79" fmla="*/ 0 h 463"/>
              <a:gd name="T80" fmla="*/ 464 w 464"/>
              <a:gd name="T81" fmla="*/ 463 h 463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464" h="463">
                <a:moveTo>
                  <a:pt x="409" y="378"/>
                </a:moveTo>
                <a:cubicBezTo>
                  <a:pt x="413" y="351"/>
                  <a:pt x="414" y="329"/>
                  <a:pt x="424" y="330"/>
                </a:cubicBezTo>
                <a:cubicBezTo>
                  <a:pt x="434" y="330"/>
                  <a:pt x="436" y="337"/>
                  <a:pt x="447" y="337"/>
                </a:cubicBezTo>
                <a:cubicBezTo>
                  <a:pt x="457" y="337"/>
                  <a:pt x="464" y="320"/>
                  <a:pt x="464" y="303"/>
                </a:cubicBezTo>
                <a:cubicBezTo>
                  <a:pt x="464" y="287"/>
                  <a:pt x="464" y="260"/>
                  <a:pt x="449" y="262"/>
                </a:cubicBezTo>
                <a:cubicBezTo>
                  <a:pt x="434" y="265"/>
                  <a:pt x="433" y="290"/>
                  <a:pt x="426" y="289"/>
                </a:cubicBezTo>
                <a:cubicBezTo>
                  <a:pt x="409" y="286"/>
                  <a:pt x="400" y="250"/>
                  <a:pt x="409" y="207"/>
                </a:cubicBezTo>
                <a:cubicBezTo>
                  <a:pt x="412" y="190"/>
                  <a:pt x="420" y="124"/>
                  <a:pt x="409" y="72"/>
                </a:cubicBezTo>
                <a:cubicBezTo>
                  <a:pt x="383" y="77"/>
                  <a:pt x="349" y="71"/>
                  <a:pt x="298" y="63"/>
                </a:cubicBezTo>
                <a:cubicBezTo>
                  <a:pt x="263" y="58"/>
                  <a:pt x="235" y="45"/>
                  <a:pt x="244" y="35"/>
                </a:cubicBezTo>
                <a:cubicBezTo>
                  <a:pt x="250" y="27"/>
                  <a:pt x="255" y="11"/>
                  <a:pt x="247" y="5"/>
                </a:cubicBezTo>
                <a:cubicBezTo>
                  <a:pt x="238" y="0"/>
                  <a:pt x="200" y="4"/>
                  <a:pt x="192" y="8"/>
                </a:cubicBezTo>
                <a:cubicBezTo>
                  <a:pt x="184" y="12"/>
                  <a:pt x="183" y="22"/>
                  <a:pt x="191" y="39"/>
                </a:cubicBezTo>
                <a:cubicBezTo>
                  <a:pt x="202" y="61"/>
                  <a:pt x="156" y="71"/>
                  <a:pt x="131" y="63"/>
                </a:cubicBezTo>
                <a:cubicBezTo>
                  <a:pt x="99" y="52"/>
                  <a:pt x="78" y="62"/>
                  <a:pt x="58" y="70"/>
                </a:cubicBezTo>
                <a:cubicBezTo>
                  <a:pt x="63" y="94"/>
                  <a:pt x="61" y="160"/>
                  <a:pt x="59" y="183"/>
                </a:cubicBezTo>
                <a:cubicBezTo>
                  <a:pt x="57" y="205"/>
                  <a:pt x="51" y="242"/>
                  <a:pt x="47" y="255"/>
                </a:cubicBezTo>
                <a:cubicBezTo>
                  <a:pt x="46" y="260"/>
                  <a:pt x="41" y="279"/>
                  <a:pt x="25" y="266"/>
                </a:cubicBezTo>
                <a:cubicBezTo>
                  <a:pt x="10" y="254"/>
                  <a:pt x="4" y="270"/>
                  <a:pt x="2" y="282"/>
                </a:cubicBezTo>
                <a:cubicBezTo>
                  <a:pt x="0" y="295"/>
                  <a:pt x="2" y="307"/>
                  <a:pt x="12" y="320"/>
                </a:cubicBezTo>
                <a:cubicBezTo>
                  <a:pt x="23" y="332"/>
                  <a:pt x="34" y="322"/>
                  <a:pt x="41" y="310"/>
                </a:cubicBezTo>
                <a:cubicBezTo>
                  <a:pt x="47" y="299"/>
                  <a:pt x="53" y="297"/>
                  <a:pt x="59" y="305"/>
                </a:cubicBezTo>
                <a:cubicBezTo>
                  <a:pt x="68" y="315"/>
                  <a:pt x="58" y="339"/>
                  <a:pt x="54" y="383"/>
                </a:cubicBezTo>
                <a:cubicBezTo>
                  <a:pt x="51" y="403"/>
                  <a:pt x="58" y="441"/>
                  <a:pt x="63" y="463"/>
                </a:cubicBezTo>
                <a:cubicBezTo>
                  <a:pt x="410" y="463"/>
                  <a:pt x="410" y="463"/>
                  <a:pt x="410" y="463"/>
                </a:cubicBezTo>
                <a:cubicBezTo>
                  <a:pt x="404" y="426"/>
                  <a:pt x="407" y="394"/>
                  <a:pt x="409" y="37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4"/>
          <p:cNvSpPr>
            <a:spLocks/>
          </p:cNvSpPr>
          <p:nvPr/>
        </p:nvSpPr>
        <p:spPr bwMode="auto">
          <a:xfrm>
            <a:off x="3488360" y="2877458"/>
            <a:ext cx="940765" cy="1068011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5" name="Freeform 15"/>
          <p:cNvSpPr>
            <a:spLocks/>
          </p:cNvSpPr>
          <p:nvPr/>
        </p:nvSpPr>
        <p:spPr bwMode="auto">
          <a:xfrm>
            <a:off x="1717445" y="3813064"/>
            <a:ext cx="955800" cy="830383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77"/>
              <a:gd name="T76" fmla="*/ 0 h 401"/>
              <a:gd name="T77" fmla="*/ 377 w 377"/>
              <a:gd name="T78" fmla="*/ 401 h 40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6" name="Freeform 16"/>
          <p:cNvSpPr>
            <a:spLocks/>
          </p:cNvSpPr>
          <p:nvPr/>
        </p:nvSpPr>
        <p:spPr bwMode="auto">
          <a:xfrm>
            <a:off x="857225" y="3794650"/>
            <a:ext cx="1035271" cy="84879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7" name="Freeform 17"/>
          <p:cNvSpPr>
            <a:spLocks/>
          </p:cNvSpPr>
          <p:nvPr/>
        </p:nvSpPr>
        <p:spPr bwMode="auto">
          <a:xfrm>
            <a:off x="857225" y="2894119"/>
            <a:ext cx="953652" cy="1043459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Блок-схема: знак завершения 17"/>
          <p:cNvSpPr/>
          <p:nvPr/>
        </p:nvSpPr>
        <p:spPr>
          <a:xfrm>
            <a:off x="1428728" y="4929198"/>
            <a:ext cx="2428892" cy="785818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Кощей Бессмертный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знак завершения 18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643834" y="4286256"/>
            <a:ext cx="1357322" cy="428628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3" grpId="0" animBg="1"/>
      <p:bldP spid="15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85794"/>
            <a:ext cx="9144000" cy="60722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0" y="785794"/>
            <a:ext cx="2746500" cy="2045260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" name="Freeform 7"/>
          <p:cNvSpPr>
            <a:spLocks/>
          </p:cNvSpPr>
          <p:nvPr/>
        </p:nvSpPr>
        <p:spPr bwMode="auto">
          <a:xfrm>
            <a:off x="4239341" y="785794"/>
            <a:ext cx="2658524" cy="2323660"/>
          </a:xfrm>
          <a:custGeom>
            <a:avLst/>
            <a:gdLst>
              <a:gd name="T0" fmla="*/ 56 w 409"/>
              <a:gd name="T1" fmla="*/ 87 h 449"/>
              <a:gd name="T2" fmla="*/ 34 w 409"/>
              <a:gd name="T3" fmla="*/ 127 h 449"/>
              <a:gd name="T4" fmla="*/ 7 w 409"/>
              <a:gd name="T5" fmla="*/ 175 h 449"/>
              <a:gd name="T6" fmla="*/ 39 w 409"/>
              <a:gd name="T7" fmla="*/ 185 h 449"/>
              <a:gd name="T8" fmla="*/ 57 w 409"/>
              <a:gd name="T9" fmla="*/ 207 h 449"/>
              <a:gd name="T10" fmla="*/ 52 w 409"/>
              <a:gd name="T11" fmla="*/ 393 h 449"/>
              <a:gd name="T12" fmla="*/ 153 w 409"/>
              <a:gd name="T13" fmla="*/ 400 h 449"/>
              <a:gd name="T14" fmla="*/ 146 w 409"/>
              <a:gd name="T15" fmla="*/ 426 h 449"/>
              <a:gd name="T16" fmla="*/ 174 w 409"/>
              <a:gd name="T17" fmla="*/ 445 h 449"/>
              <a:gd name="T18" fmla="*/ 223 w 409"/>
              <a:gd name="T19" fmla="*/ 436 h 449"/>
              <a:gd name="T20" fmla="*/ 198 w 409"/>
              <a:gd name="T21" fmla="*/ 398 h 449"/>
              <a:gd name="T22" fmla="*/ 406 w 409"/>
              <a:gd name="T23" fmla="*/ 390 h 449"/>
              <a:gd name="T24" fmla="*/ 400 w 409"/>
              <a:gd name="T25" fmla="*/ 286 h 449"/>
              <a:gd name="T26" fmla="*/ 372 w 409"/>
              <a:gd name="T27" fmla="*/ 259 h 449"/>
              <a:gd name="T28" fmla="*/ 366 w 409"/>
              <a:gd name="T29" fmla="*/ 198 h 449"/>
              <a:gd name="T30" fmla="*/ 388 w 409"/>
              <a:gd name="T31" fmla="*/ 211 h 449"/>
              <a:gd name="T32" fmla="*/ 400 w 409"/>
              <a:gd name="T33" fmla="*/ 218 h 449"/>
              <a:gd name="T34" fmla="*/ 401 w 409"/>
              <a:gd name="T35" fmla="*/ 57 h 449"/>
              <a:gd name="T36" fmla="*/ 399 w 409"/>
              <a:gd name="T37" fmla="*/ 0 h 449"/>
              <a:gd name="T38" fmla="*/ 43 w 409"/>
              <a:gd name="T39" fmla="*/ 0 h 449"/>
              <a:gd name="T40" fmla="*/ 56 w 409"/>
              <a:gd name="T41" fmla="*/ 87 h 44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09"/>
              <a:gd name="T64" fmla="*/ 0 h 449"/>
              <a:gd name="T65" fmla="*/ 409 w 409"/>
              <a:gd name="T66" fmla="*/ 449 h 449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09" h="449">
                <a:moveTo>
                  <a:pt x="56" y="87"/>
                </a:moveTo>
                <a:cubicBezTo>
                  <a:pt x="53" y="100"/>
                  <a:pt x="48" y="122"/>
                  <a:pt x="34" y="127"/>
                </a:cubicBezTo>
                <a:cubicBezTo>
                  <a:pt x="15" y="133"/>
                  <a:pt x="0" y="153"/>
                  <a:pt x="7" y="175"/>
                </a:cubicBezTo>
                <a:cubicBezTo>
                  <a:pt x="14" y="194"/>
                  <a:pt x="31" y="195"/>
                  <a:pt x="39" y="185"/>
                </a:cubicBezTo>
                <a:cubicBezTo>
                  <a:pt x="60" y="159"/>
                  <a:pt x="66" y="177"/>
                  <a:pt x="57" y="207"/>
                </a:cubicBezTo>
                <a:cubicBezTo>
                  <a:pt x="32" y="287"/>
                  <a:pt x="44" y="341"/>
                  <a:pt x="52" y="393"/>
                </a:cubicBezTo>
                <a:cubicBezTo>
                  <a:pt x="63" y="391"/>
                  <a:pt x="127" y="386"/>
                  <a:pt x="153" y="400"/>
                </a:cubicBezTo>
                <a:cubicBezTo>
                  <a:pt x="164" y="406"/>
                  <a:pt x="146" y="415"/>
                  <a:pt x="146" y="426"/>
                </a:cubicBezTo>
                <a:cubicBezTo>
                  <a:pt x="145" y="437"/>
                  <a:pt x="154" y="444"/>
                  <a:pt x="174" y="445"/>
                </a:cubicBezTo>
                <a:cubicBezTo>
                  <a:pt x="195" y="447"/>
                  <a:pt x="219" y="449"/>
                  <a:pt x="223" y="436"/>
                </a:cubicBezTo>
                <a:cubicBezTo>
                  <a:pt x="227" y="423"/>
                  <a:pt x="188" y="408"/>
                  <a:pt x="198" y="398"/>
                </a:cubicBezTo>
                <a:cubicBezTo>
                  <a:pt x="208" y="388"/>
                  <a:pt x="341" y="381"/>
                  <a:pt x="406" y="390"/>
                </a:cubicBezTo>
                <a:cubicBezTo>
                  <a:pt x="399" y="342"/>
                  <a:pt x="405" y="311"/>
                  <a:pt x="400" y="286"/>
                </a:cubicBezTo>
                <a:cubicBezTo>
                  <a:pt x="397" y="274"/>
                  <a:pt x="384" y="254"/>
                  <a:pt x="372" y="259"/>
                </a:cubicBezTo>
                <a:cubicBezTo>
                  <a:pt x="342" y="272"/>
                  <a:pt x="348" y="211"/>
                  <a:pt x="366" y="198"/>
                </a:cubicBezTo>
                <a:cubicBezTo>
                  <a:pt x="384" y="186"/>
                  <a:pt x="388" y="202"/>
                  <a:pt x="388" y="211"/>
                </a:cubicBezTo>
                <a:cubicBezTo>
                  <a:pt x="388" y="220"/>
                  <a:pt x="393" y="223"/>
                  <a:pt x="400" y="218"/>
                </a:cubicBezTo>
                <a:cubicBezTo>
                  <a:pt x="406" y="212"/>
                  <a:pt x="409" y="111"/>
                  <a:pt x="401" y="57"/>
                </a:cubicBezTo>
                <a:cubicBezTo>
                  <a:pt x="399" y="43"/>
                  <a:pt x="398" y="22"/>
                  <a:pt x="39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4" y="29"/>
                  <a:pt x="62" y="63"/>
                  <a:pt x="56" y="8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6" name="Freeform 8"/>
          <p:cNvSpPr>
            <a:spLocks/>
          </p:cNvSpPr>
          <p:nvPr/>
        </p:nvSpPr>
        <p:spPr bwMode="auto">
          <a:xfrm>
            <a:off x="2221393" y="785794"/>
            <a:ext cx="2446831" cy="2334621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7"/>
              <a:gd name="T70" fmla="*/ 0 h 451"/>
              <a:gd name="T71" fmla="*/ 377 w 377"/>
              <a:gd name="T72" fmla="*/ 451 h 451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6460734" y="785794"/>
            <a:ext cx="2683266" cy="2049644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4506019" y="2758713"/>
            <a:ext cx="2741000" cy="2102255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11"/>
          <p:cNvSpPr>
            <a:spLocks/>
          </p:cNvSpPr>
          <p:nvPr/>
        </p:nvSpPr>
        <p:spPr bwMode="auto">
          <a:xfrm>
            <a:off x="1949218" y="2763097"/>
            <a:ext cx="3037919" cy="2428882"/>
          </a:xfrm>
          <a:custGeom>
            <a:avLst/>
            <a:gdLst>
              <a:gd name="T0" fmla="*/ 399 w 468"/>
              <a:gd name="T1" fmla="*/ 298 h 469"/>
              <a:gd name="T2" fmla="*/ 412 w 468"/>
              <a:gd name="T3" fmla="*/ 298 h 469"/>
              <a:gd name="T4" fmla="*/ 428 w 468"/>
              <a:gd name="T5" fmla="*/ 315 h 469"/>
              <a:gd name="T6" fmla="*/ 456 w 468"/>
              <a:gd name="T7" fmla="*/ 284 h 469"/>
              <a:gd name="T8" fmla="*/ 461 w 468"/>
              <a:gd name="T9" fmla="*/ 247 h 469"/>
              <a:gd name="T10" fmla="*/ 427 w 468"/>
              <a:gd name="T11" fmla="*/ 255 h 469"/>
              <a:gd name="T12" fmla="*/ 403 w 468"/>
              <a:gd name="T13" fmla="*/ 234 h 469"/>
              <a:gd name="T14" fmla="*/ 407 w 468"/>
              <a:gd name="T15" fmla="*/ 161 h 469"/>
              <a:gd name="T16" fmla="*/ 405 w 468"/>
              <a:gd name="T17" fmla="*/ 11 h 469"/>
              <a:gd name="T18" fmla="*/ 266 w 468"/>
              <a:gd name="T19" fmla="*/ 5 h 469"/>
              <a:gd name="T20" fmla="*/ 222 w 468"/>
              <a:gd name="T21" fmla="*/ 24 h 469"/>
              <a:gd name="T22" fmla="*/ 220 w 468"/>
              <a:gd name="T23" fmla="*/ 61 h 469"/>
              <a:gd name="T24" fmla="*/ 171 w 468"/>
              <a:gd name="T25" fmla="*/ 54 h 469"/>
              <a:gd name="T26" fmla="*/ 179 w 468"/>
              <a:gd name="T27" fmla="*/ 28 h 469"/>
              <a:gd name="T28" fmla="*/ 156 w 468"/>
              <a:gd name="T29" fmla="*/ 15 h 469"/>
              <a:gd name="T30" fmla="*/ 53 w 468"/>
              <a:gd name="T31" fmla="*/ 13 h 469"/>
              <a:gd name="T32" fmla="*/ 52 w 468"/>
              <a:gd name="T33" fmla="*/ 192 h 469"/>
              <a:gd name="T34" fmla="*/ 57 w 468"/>
              <a:gd name="T35" fmla="*/ 278 h 469"/>
              <a:gd name="T36" fmla="*/ 40 w 468"/>
              <a:gd name="T37" fmla="*/ 287 h 469"/>
              <a:gd name="T38" fmla="*/ 11 w 468"/>
              <a:gd name="T39" fmla="*/ 291 h 469"/>
              <a:gd name="T40" fmla="*/ 17 w 468"/>
              <a:gd name="T41" fmla="*/ 340 h 469"/>
              <a:gd name="T42" fmla="*/ 40 w 468"/>
              <a:gd name="T43" fmla="*/ 335 h 469"/>
              <a:gd name="T44" fmla="*/ 58 w 468"/>
              <a:gd name="T45" fmla="*/ 326 h 469"/>
              <a:gd name="T46" fmla="*/ 53 w 468"/>
              <a:gd name="T47" fmla="*/ 403 h 469"/>
              <a:gd name="T48" fmla="*/ 185 w 468"/>
              <a:gd name="T49" fmla="*/ 398 h 469"/>
              <a:gd name="T50" fmla="*/ 243 w 468"/>
              <a:gd name="T51" fmla="*/ 428 h 469"/>
              <a:gd name="T52" fmla="*/ 258 w 468"/>
              <a:gd name="T53" fmla="*/ 465 h 469"/>
              <a:gd name="T54" fmla="*/ 306 w 468"/>
              <a:gd name="T55" fmla="*/ 441 h 469"/>
              <a:gd name="T56" fmla="*/ 286 w 468"/>
              <a:gd name="T57" fmla="*/ 418 h 469"/>
              <a:gd name="T58" fmla="*/ 333 w 468"/>
              <a:gd name="T59" fmla="*/ 397 h 469"/>
              <a:gd name="T60" fmla="*/ 406 w 468"/>
              <a:gd name="T61" fmla="*/ 398 h 469"/>
              <a:gd name="T62" fmla="*/ 399 w 468"/>
              <a:gd name="T63" fmla="*/ 298 h 46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68"/>
              <a:gd name="T97" fmla="*/ 0 h 469"/>
              <a:gd name="T98" fmla="*/ 468 w 468"/>
              <a:gd name="T99" fmla="*/ 469 h 469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6807139" y="4736016"/>
            <a:ext cx="2336861" cy="2121984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1" name="Freeform 13"/>
          <p:cNvSpPr>
            <a:spLocks/>
          </p:cNvSpPr>
          <p:nvPr/>
        </p:nvSpPr>
        <p:spPr bwMode="auto">
          <a:xfrm>
            <a:off x="4209100" y="4462000"/>
            <a:ext cx="3013176" cy="2396000"/>
          </a:xfrm>
          <a:custGeom>
            <a:avLst/>
            <a:gdLst>
              <a:gd name="T0" fmla="*/ 409 w 464"/>
              <a:gd name="T1" fmla="*/ 378 h 463"/>
              <a:gd name="T2" fmla="*/ 424 w 464"/>
              <a:gd name="T3" fmla="*/ 330 h 463"/>
              <a:gd name="T4" fmla="*/ 447 w 464"/>
              <a:gd name="T5" fmla="*/ 337 h 463"/>
              <a:gd name="T6" fmla="*/ 464 w 464"/>
              <a:gd name="T7" fmla="*/ 303 h 463"/>
              <a:gd name="T8" fmla="*/ 449 w 464"/>
              <a:gd name="T9" fmla="*/ 262 h 463"/>
              <a:gd name="T10" fmla="*/ 426 w 464"/>
              <a:gd name="T11" fmla="*/ 289 h 463"/>
              <a:gd name="T12" fmla="*/ 409 w 464"/>
              <a:gd name="T13" fmla="*/ 207 h 463"/>
              <a:gd name="T14" fmla="*/ 409 w 464"/>
              <a:gd name="T15" fmla="*/ 72 h 463"/>
              <a:gd name="T16" fmla="*/ 298 w 464"/>
              <a:gd name="T17" fmla="*/ 63 h 463"/>
              <a:gd name="T18" fmla="*/ 244 w 464"/>
              <a:gd name="T19" fmla="*/ 35 h 463"/>
              <a:gd name="T20" fmla="*/ 247 w 464"/>
              <a:gd name="T21" fmla="*/ 5 h 463"/>
              <a:gd name="T22" fmla="*/ 192 w 464"/>
              <a:gd name="T23" fmla="*/ 8 h 463"/>
              <a:gd name="T24" fmla="*/ 191 w 464"/>
              <a:gd name="T25" fmla="*/ 39 h 463"/>
              <a:gd name="T26" fmla="*/ 131 w 464"/>
              <a:gd name="T27" fmla="*/ 63 h 463"/>
              <a:gd name="T28" fmla="*/ 58 w 464"/>
              <a:gd name="T29" fmla="*/ 70 h 463"/>
              <a:gd name="T30" fmla="*/ 59 w 464"/>
              <a:gd name="T31" fmla="*/ 183 h 463"/>
              <a:gd name="T32" fmla="*/ 47 w 464"/>
              <a:gd name="T33" fmla="*/ 255 h 463"/>
              <a:gd name="T34" fmla="*/ 25 w 464"/>
              <a:gd name="T35" fmla="*/ 266 h 463"/>
              <a:gd name="T36" fmla="*/ 2 w 464"/>
              <a:gd name="T37" fmla="*/ 282 h 463"/>
              <a:gd name="T38" fmla="*/ 12 w 464"/>
              <a:gd name="T39" fmla="*/ 320 h 463"/>
              <a:gd name="T40" fmla="*/ 41 w 464"/>
              <a:gd name="T41" fmla="*/ 310 h 463"/>
              <a:gd name="T42" fmla="*/ 59 w 464"/>
              <a:gd name="T43" fmla="*/ 305 h 463"/>
              <a:gd name="T44" fmla="*/ 54 w 464"/>
              <a:gd name="T45" fmla="*/ 383 h 463"/>
              <a:gd name="T46" fmla="*/ 63 w 464"/>
              <a:gd name="T47" fmla="*/ 463 h 463"/>
              <a:gd name="T48" fmla="*/ 410 w 464"/>
              <a:gd name="T49" fmla="*/ 463 h 463"/>
              <a:gd name="T50" fmla="*/ 409 w 464"/>
              <a:gd name="T51" fmla="*/ 378 h 463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464"/>
              <a:gd name="T79" fmla="*/ 0 h 463"/>
              <a:gd name="T80" fmla="*/ 464 w 464"/>
              <a:gd name="T81" fmla="*/ 463 h 463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464" h="463">
                <a:moveTo>
                  <a:pt x="409" y="378"/>
                </a:moveTo>
                <a:cubicBezTo>
                  <a:pt x="413" y="351"/>
                  <a:pt x="414" y="329"/>
                  <a:pt x="424" y="330"/>
                </a:cubicBezTo>
                <a:cubicBezTo>
                  <a:pt x="434" y="330"/>
                  <a:pt x="436" y="337"/>
                  <a:pt x="447" y="337"/>
                </a:cubicBezTo>
                <a:cubicBezTo>
                  <a:pt x="457" y="337"/>
                  <a:pt x="464" y="320"/>
                  <a:pt x="464" y="303"/>
                </a:cubicBezTo>
                <a:cubicBezTo>
                  <a:pt x="464" y="287"/>
                  <a:pt x="464" y="260"/>
                  <a:pt x="449" y="262"/>
                </a:cubicBezTo>
                <a:cubicBezTo>
                  <a:pt x="434" y="265"/>
                  <a:pt x="433" y="290"/>
                  <a:pt x="426" y="289"/>
                </a:cubicBezTo>
                <a:cubicBezTo>
                  <a:pt x="409" y="286"/>
                  <a:pt x="400" y="250"/>
                  <a:pt x="409" y="207"/>
                </a:cubicBezTo>
                <a:cubicBezTo>
                  <a:pt x="412" y="190"/>
                  <a:pt x="420" y="124"/>
                  <a:pt x="409" y="72"/>
                </a:cubicBezTo>
                <a:cubicBezTo>
                  <a:pt x="383" y="77"/>
                  <a:pt x="349" y="71"/>
                  <a:pt x="298" y="63"/>
                </a:cubicBezTo>
                <a:cubicBezTo>
                  <a:pt x="263" y="58"/>
                  <a:pt x="235" y="45"/>
                  <a:pt x="244" y="35"/>
                </a:cubicBezTo>
                <a:cubicBezTo>
                  <a:pt x="250" y="27"/>
                  <a:pt x="255" y="11"/>
                  <a:pt x="247" y="5"/>
                </a:cubicBezTo>
                <a:cubicBezTo>
                  <a:pt x="238" y="0"/>
                  <a:pt x="200" y="4"/>
                  <a:pt x="192" y="8"/>
                </a:cubicBezTo>
                <a:cubicBezTo>
                  <a:pt x="184" y="12"/>
                  <a:pt x="183" y="22"/>
                  <a:pt x="191" y="39"/>
                </a:cubicBezTo>
                <a:cubicBezTo>
                  <a:pt x="202" y="61"/>
                  <a:pt x="156" y="71"/>
                  <a:pt x="131" y="63"/>
                </a:cubicBezTo>
                <a:cubicBezTo>
                  <a:pt x="99" y="52"/>
                  <a:pt x="78" y="62"/>
                  <a:pt x="58" y="70"/>
                </a:cubicBezTo>
                <a:cubicBezTo>
                  <a:pt x="63" y="94"/>
                  <a:pt x="61" y="160"/>
                  <a:pt x="59" y="183"/>
                </a:cubicBezTo>
                <a:cubicBezTo>
                  <a:pt x="57" y="205"/>
                  <a:pt x="51" y="242"/>
                  <a:pt x="47" y="255"/>
                </a:cubicBezTo>
                <a:cubicBezTo>
                  <a:pt x="46" y="260"/>
                  <a:pt x="41" y="279"/>
                  <a:pt x="25" y="266"/>
                </a:cubicBezTo>
                <a:cubicBezTo>
                  <a:pt x="10" y="254"/>
                  <a:pt x="4" y="270"/>
                  <a:pt x="2" y="282"/>
                </a:cubicBezTo>
                <a:cubicBezTo>
                  <a:pt x="0" y="295"/>
                  <a:pt x="2" y="307"/>
                  <a:pt x="12" y="320"/>
                </a:cubicBezTo>
                <a:cubicBezTo>
                  <a:pt x="23" y="332"/>
                  <a:pt x="34" y="322"/>
                  <a:pt x="41" y="310"/>
                </a:cubicBezTo>
                <a:cubicBezTo>
                  <a:pt x="47" y="299"/>
                  <a:pt x="53" y="297"/>
                  <a:pt x="59" y="305"/>
                </a:cubicBezTo>
                <a:cubicBezTo>
                  <a:pt x="68" y="315"/>
                  <a:pt x="58" y="339"/>
                  <a:pt x="54" y="383"/>
                </a:cubicBezTo>
                <a:cubicBezTo>
                  <a:pt x="51" y="403"/>
                  <a:pt x="58" y="441"/>
                  <a:pt x="63" y="463"/>
                </a:cubicBezTo>
                <a:cubicBezTo>
                  <a:pt x="410" y="463"/>
                  <a:pt x="410" y="463"/>
                  <a:pt x="410" y="463"/>
                </a:cubicBezTo>
                <a:cubicBezTo>
                  <a:pt x="404" y="426"/>
                  <a:pt x="407" y="394"/>
                  <a:pt x="409" y="37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6735658" y="2443046"/>
            <a:ext cx="2408342" cy="2670017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2202149" y="4782052"/>
            <a:ext cx="2446831" cy="2075948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77"/>
              <a:gd name="T76" fmla="*/ 0 h 401"/>
              <a:gd name="T77" fmla="*/ 377 w 377"/>
              <a:gd name="T78" fmla="*/ 401 h 40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0" y="4736016"/>
            <a:ext cx="2650275" cy="2121984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0" y="2484697"/>
            <a:ext cx="2441333" cy="2608637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071670" y="142852"/>
            <a:ext cx="5072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вот и гости Бабы Яги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Управляющая кнопка: настраиваемая 16">
            <a:hlinkClick r:id="" action="ppaction://hlinkshowjump?jump=endshow" highlightClick="1"/>
          </p:cNvPr>
          <p:cNvSpPr/>
          <p:nvPr/>
        </p:nvSpPr>
        <p:spPr>
          <a:xfrm>
            <a:off x="7786710" y="142852"/>
            <a:ext cx="1214446" cy="428628"/>
          </a:xfrm>
          <a:prstGeom prst="actionButtonBlank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0"/>
                            </p:stCondLst>
                            <p:childTnLst>
                              <p:par>
                                <p:cTn id="8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642918"/>
            <a:ext cx="8786874" cy="430643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Загадки </a:t>
            </a:r>
          </a:p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http://glashamoscow.ru/animators-for-children/puzzles-for-kids/puzzles-blende-tale/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Окно </a:t>
            </a:r>
          </a:p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http://img-fotki.yandex.ru/get/6623/16969765.9f/0_6a9b5_e1930d5_L.png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Избушка </a:t>
            </a:r>
          </a:p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http://img-fotki.yandex.ru/get/9511/16969765.1b5/0_87ac7_db26940a_M.png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Баба Яга </a:t>
            </a:r>
          </a:p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http://img-fotki.yandex.ru/get/9496/16969765.1b5/0_87adc_ca5f3b4_M.png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Баба Яга 1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http://vkmedia.org.mp3dot.ru/images/art/c/5/8/9/b_c589e5f3f756070.png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Кикимора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http://img.ashkimsin.ru/forums/monthly_08_2010/user3670/post66217_img1_4.jpg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Леший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http://freelance.ru/img/portfolio/pics/00/13/78/1276106.jpg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Водяной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http://stat17.privet.ru/lr/0919f19d593326b5e1446a527981072e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Кощей Бессмертный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http://stat20.privet.ru/lr/0b2b27fcea21e01b84051336df86b3af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ужайка </a:t>
            </a:r>
          </a:p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http://img-fotki.yandex.ru/get/9349/16969765.196/0_7d88a_c74d270e_L.png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Шаблон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паззлов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http://www.indezine.com/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28926" y="142852"/>
            <a:ext cx="38796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8501090" y="6215082"/>
            <a:ext cx="500066" cy="500066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4929190" y="214290"/>
            <a:ext cx="4071966" cy="3000396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знак завершения 2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7643834" y="4286256"/>
            <a:ext cx="1357322" cy="428628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4942" y="928670"/>
            <a:ext cx="35004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Моя младшая сестра сегодня отмечает свой День рождения.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Хотите узнать кто она?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кто её гости?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Тогда отгадайте мои загадки. </a:t>
            </a:r>
          </a:p>
        </p:txBody>
      </p:sp>
      <p:sp>
        <p:nvSpPr>
          <p:cNvPr id="5" name="Управляющая кнопка: документ 4">
            <a:hlinkClick r:id="" action="ppaction://hlinkshowjump?jump=lastslide" highlightClick="1"/>
          </p:cNvPr>
          <p:cNvSpPr/>
          <p:nvPr/>
        </p:nvSpPr>
        <p:spPr>
          <a:xfrm>
            <a:off x="214282" y="214290"/>
            <a:ext cx="500066" cy="642942"/>
          </a:xfrm>
          <a:prstGeom prst="actionButtonDocumen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8000" t="32000" r="51000" b="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4929190" y="214290"/>
            <a:ext cx="4071966" cy="3000396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57884" y="571480"/>
            <a:ext cx="2363003" cy="2595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ступе летаю,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Детей похищаю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избе на куриной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Ноге проживаю,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Красавица златокудрая,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зовут меня...</a:t>
            </a:r>
          </a:p>
          <a:p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857224" y="2214554"/>
            <a:ext cx="3571900" cy="242889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6" name="Freeform 6"/>
          <p:cNvSpPr>
            <a:spLocks/>
          </p:cNvSpPr>
          <p:nvPr/>
        </p:nvSpPr>
        <p:spPr bwMode="auto">
          <a:xfrm>
            <a:off x="857225" y="2214555"/>
            <a:ext cx="1072859" cy="818107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49" name="Freeform 9"/>
          <p:cNvSpPr>
            <a:spLocks/>
          </p:cNvSpPr>
          <p:nvPr/>
        </p:nvSpPr>
        <p:spPr bwMode="auto">
          <a:xfrm>
            <a:off x="3380967" y="2214555"/>
            <a:ext cx="1048158" cy="819861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2" name="Freeform 12"/>
          <p:cNvSpPr>
            <a:spLocks/>
          </p:cNvSpPr>
          <p:nvPr/>
        </p:nvSpPr>
        <p:spPr bwMode="auto">
          <a:xfrm>
            <a:off x="3516282" y="3794650"/>
            <a:ext cx="912843" cy="84879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4" name="Freeform 14"/>
          <p:cNvSpPr>
            <a:spLocks/>
          </p:cNvSpPr>
          <p:nvPr/>
        </p:nvSpPr>
        <p:spPr bwMode="auto">
          <a:xfrm>
            <a:off x="3488360" y="2877458"/>
            <a:ext cx="940765" cy="1068011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6" name="Freeform 16"/>
          <p:cNvSpPr>
            <a:spLocks/>
          </p:cNvSpPr>
          <p:nvPr/>
        </p:nvSpPr>
        <p:spPr bwMode="auto">
          <a:xfrm>
            <a:off x="857225" y="3794650"/>
            <a:ext cx="1035271" cy="84879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7" name="Freeform 17"/>
          <p:cNvSpPr>
            <a:spLocks/>
          </p:cNvSpPr>
          <p:nvPr/>
        </p:nvSpPr>
        <p:spPr bwMode="auto">
          <a:xfrm>
            <a:off x="857225" y="2894119"/>
            <a:ext cx="953652" cy="1043459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8" name="Блок-схема: знак завершения 57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643834" y="4286256"/>
            <a:ext cx="1357322" cy="428628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8000" t="32000" r="51000" b="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4929190" y="214290"/>
            <a:ext cx="4071966" cy="3000396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Василиса Премудрая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857224" y="2214554"/>
            <a:ext cx="3571900" cy="242889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6" name="Freeform 6"/>
          <p:cNvSpPr>
            <a:spLocks/>
          </p:cNvSpPr>
          <p:nvPr/>
        </p:nvSpPr>
        <p:spPr bwMode="auto">
          <a:xfrm>
            <a:off x="857225" y="2214555"/>
            <a:ext cx="1072859" cy="818107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47" name="Freeform 7"/>
          <p:cNvSpPr>
            <a:spLocks/>
          </p:cNvSpPr>
          <p:nvPr/>
        </p:nvSpPr>
        <p:spPr bwMode="auto">
          <a:xfrm>
            <a:off x="2513229" y="2214555"/>
            <a:ext cx="1038493" cy="929468"/>
          </a:xfrm>
          <a:custGeom>
            <a:avLst/>
            <a:gdLst>
              <a:gd name="T0" fmla="*/ 56 w 409"/>
              <a:gd name="T1" fmla="*/ 87 h 449"/>
              <a:gd name="T2" fmla="*/ 34 w 409"/>
              <a:gd name="T3" fmla="*/ 127 h 449"/>
              <a:gd name="T4" fmla="*/ 7 w 409"/>
              <a:gd name="T5" fmla="*/ 175 h 449"/>
              <a:gd name="T6" fmla="*/ 39 w 409"/>
              <a:gd name="T7" fmla="*/ 185 h 449"/>
              <a:gd name="T8" fmla="*/ 57 w 409"/>
              <a:gd name="T9" fmla="*/ 207 h 449"/>
              <a:gd name="T10" fmla="*/ 52 w 409"/>
              <a:gd name="T11" fmla="*/ 393 h 449"/>
              <a:gd name="T12" fmla="*/ 153 w 409"/>
              <a:gd name="T13" fmla="*/ 400 h 449"/>
              <a:gd name="T14" fmla="*/ 146 w 409"/>
              <a:gd name="T15" fmla="*/ 426 h 449"/>
              <a:gd name="T16" fmla="*/ 174 w 409"/>
              <a:gd name="T17" fmla="*/ 445 h 449"/>
              <a:gd name="T18" fmla="*/ 223 w 409"/>
              <a:gd name="T19" fmla="*/ 436 h 449"/>
              <a:gd name="T20" fmla="*/ 198 w 409"/>
              <a:gd name="T21" fmla="*/ 398 h 449"/>
              <a:gd name="T22" fmla="*/ 406 w 409"/>
              <a:gd name="T23" fmla="*/ 390 h 449"/>
              <a:gd name="T24" fmla="*/ 400 w 409"/>
              <a:gd name="T25" fmla="*/ 286 h 449"/>
              <a:gd name="T26" fmla="*/ 372 w 409"/>
              <a:gd name="T27" fmla="*/ 259 h 449"/>
              <a:gd name="T28" fmla="*/ 366 w 409"/>
              <a:gd name="T29" fmla="*/ 198 h 449"/>
              <a:gd name="T30" fmla="*/ 388 w 409"/>
              <a:gd name="T31" fmla="*/ 211 h 449"/>
              <a:gd name="T32" fmla="*/ 400 w 409"/>
              <a:gd name="T33" fmla="*/ 218 h 449"/>
              <a:gd name="T34" fmla="*/ 401 w 409"/>
              <a:gd name="T35" fmla="*/ 57 h 449"/>
              <a:gd name="T36" fmla="*/ 399 w 409"/>
              <a:gd name="T37" fmla="*/ 0 h 449"/>
              <a:gd name="T38" fmla="*/ 43 w 409"/>
              <a:gd name="T39" fmla="*/ 0 h 449"/>
              <a:gd name="T40" fmla="*/ 56 w 409"/>
              <a:gd name="T41" fmla="*/ 87 h 44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09"/>
              <a:gd name="T64" fmla="*/ 0 h 449"/>
              <a:gd name="T65" fmla="*/ 409 w 409"/>
              <a:gd name="T66" fmla="*/ 449 h 449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09" h="449">
                <a:moveTo>
                  <a:pt x="56" y="87"/>
                </a:moveTo>
                <a:cubicBezTo>
                  <a:pt x="53" y="100"/>
                  <a:pt x="48" y="122"/>
                  <a:pt x="34" y="127"/>
                </a:cubicBezTo>
                <a:cubicBezTo>
                  <a:pt x="15" y="133"/>
                  <a:pt x="0" y="153"/>
                  <a:pt x="7" y="175"/>
                </a:cubicBezTo>
                <a:cubicBezTo>
                  <a:pt x="14" y="194"/>
                  <a:pt x="31" y="195"/>
                  <a:pt x="39" y="185"/>
                </a:cubicBezTo>
                <a:cubicBezTo>
                  <a:pt x="60" y="159"/>
                  <a:pt x="66" y="177"/>
                  <a:pt x="57" y="207"/>
                </a:cubicBezTo>
                <a:cubicBezTo>
                  <a:pt x="32" y="287"/>
                  <a:pt x="44" y="341"/>
                  <a:pt x="52" y="393"/>
                </a:cubicBezTo>
                <a:cubicBezTo>
                  <a:pt x="63" y="391"/>
                  <a:pt x="127" y="386"/>
                  <a:pt x="153" y="400"/>
                </a:cubicBezTo>
                <a:cubicBezTo>
                  <a:pt x="164" y="406"/>
                  <a:pt x="146" y="415"/>
                  <a:pt x="146" y="426"/>
                </a:cubicBezTo>
                <a:cubicBezTo>
                  <a:pt x="145" y="437"/>
                  <a:pt x="154" y="444"/>
                  <a:pt x="174" y="445"/>
                </a:cubicBezTo>
                <a:cubicBezTo>
                  <a:pt x="195" y="447"/>
                  <a:pt x="219" y="449"/>
                  <a:pt x="223" y="436"/>
                </a:cubicBezTo>
                <a:cubicBezTo>
                  <a:pt x="227" y="423"/>
                  <a:pt x="188" y="408"/>
                  <a:pt x="198" y="398"/>
                </a:cubicBezTo>
                <a:cubicBezTo>
                  <a:pt x="208" y="388"/>
                  <a:pt x="341" y="381"/>
                  <a:pt x="406" y="390"/>
                </a:cubicBezTo>
                <a:cubicBezTo>
                  <a:pt x="399" y="342"/>
                  <a:pt x="405" y="311"/>
                  <a:pt x="400" y="286"/>
                </a:cubicBezTo>
                <a:cubicBezTo>
                  <a:pt x="397" y="274"/>
                  <a:pt x="384" y="254"/>
                  <a:pt x="372" y="259"/>
                </a:cubicBezTo>
                <a:cubicBezTo>
                  <a:pt x="342" y="272"/>
                  <a:pt x="348" y="211"/>
                  <a:pt x="366" y="198"/>
                </a:cubicBezTo>
                <a:cubicBezTo>
                  <a:pt x="384" y="186"/>
                  <a:pt x="388" y="202"/>
                  <a:pt x="388" y="211"/>
                </a:cubicBezTo>
                <a:cubicBezTo>
                  <a:pt x="388" y="220"/>
                  <a:pt x="393" y="223"/>
                  <a:pt x="400" y="218"/>
                </a:cubicBezTo>
                <a:cubicBezTo>
                  <a:pt x="406" y="212"/>
                  <a:pt x="409" y="111"/>
                  <a:pt x="401" y="57"/>
                </a:cubicBezTo>
                <a:cubicBezTo>
                  <a:pt x="399" y="43"/>
                  <a:pt x="398" y="22"/>
                  <a:pt x="39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4" y="29"/>
                  <a:pt x="62" y="63"/>
                  <a:pt x="56" y="8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48" name="Freeform 8"/>
          <p:cNvSpPr>
            <a:spLocks/>
          </p:cNvSpPr>
          <p:nvPr/>
        </p:nvSpPr>
        <p:spPr bwMode="auto">
          <a:xfrm>
            <a:off x="1724963" y="2214555"/>
            <a:ext cx="955800" cy="933852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7"/>
              <a:gd name="T70" fmla="*/ 0 h 451"/>
              <a:gd name="T71" fmla="*/ 377 w 377"/>
              <a:gd name="T72" fmla="*/ 451 h 451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49" name="Freeform 9"/>
          <p:cNvSpPr>
            <a:spLocks/>
          </p:cNvSpPr>
          <p:nvPr/>
        </p:nvSpPr>
        <p:spPr bwMode="auto">
          <a:xfrm>
            <a:off x="3380967" y="2214555"/>
            <a:ext cx="1048158" cy="819861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0" name="Freeform 10"/>
          <p:cNvSpPr>
            <a:spLocks/>
          </p:cNvSpPr>
          <p:nvPr/>
        </p:nvSpPr>
        <p:spPr bwMode="auto">
          <a:xfrm>
            <a:off x="2617401" y="3003726"/>
            <a:ext cx="1070711" cy="840905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1" name="Freeform 11"/>
          <p:cNvSpPr>
            <a:spLocks/>
          </p:cNvSpPr>
          <p:nvPr/>
        </p:nvSpPr>
        <p:spPr bwMode="auto">
          <a:xfrm>
            <a:off x="1618644" y="3005479"/>
            <a:ext cx="1186695" cy="971557"/>
          </a:xfrm>
          <a:custGeom>
            <a:avLst/>
            <a:gdLst>
              <a:gd name="T0" fmla="*/ 399 w 468"/>
              <a:gd name="T1" fmla="*/ 298 h 469"/>
              <a:gd name="T2" fmla="*/ 412 w 468"/>
              <a:gd name="T3" fmla="*/ 298 h 469"/>
              <a:gd name="T4" fmla="*/ 428 w 468"/>
              <a:gd name="T5" fmla="*/ 315 h 469"/>
              <a:gd name="T6" fmla="*/ 456 w 468"/>
              <a:gd name="T7" fmla="*/ 284 h 469"/>
              <a:gd name="T8" fmla="*/ 461 w 468"/>
              <a:gd name="T9" fmla="*/ 247 h 469"/>
              <a:gd name="T10" fmla="*/ 427 w 468"/>
              <a:gd name="T11" fmla="*/ 255 h 469"/>
              <a:gd name="T12" fmla="*/ 403 w 468"/>
              <a:gd name="T13" fmla="*/ 234 h 469"/>
              <a:gd name="T14" fmla="*/ 407 w 468"/>
              <a:gd name="T15" fmla="*/ 161 h 469"/>
              <a:gd name="T16" fmla="*/ 405 w 468"/>
              <a:gd name="T17" fmla="*/ 11 h 469"/>
              <a:gd name="T18" fmla="*/ 266 w 468"/>
              <a:gd name="T19" fmla="*/ 5 h 469"/>
              <a:gd name="T20" fmla="*/ 222 w 468"/>
              <a:gd name="T21" fmla="*/ 24 h 469"/>
              <a:gd name="T22" fmla="*/ 220 w 468"/>
              <a:gd name="T23" fmla="*/ 61 h 469"/>
              <a:gd name="T24" fmla="*/ 171 w 468"/>
              <a:gd name="T25" fmla="*/ 54 h 469"/>
              <a:gd name="T26" fmla="*/ 179 w 468"/>
              <a:gd name="T27" fmla="*/ 28 h 469"/>
              <a:gd name="T28" fmla="*/ 156 w 468"/>
              <a:gd name="T29" fmla="*/ 15 h 469"/>
              <a:gd name="T30" fmla="*/ 53 w 468"/>
              <a:gd name="T31" fmla="*/ 13 h 469"/>
              <a:gd name="T32" fmla="*/ 52 w 468"/>
              <a:gd name="T33" fmla="*/ 192 h 469"/>
              <a:gd name="T34" fmla="*/ 57 w 468"/>
              <a:gd name="T35" fmla="*/ 278 h 469"/>
              <a:gd name="T36" fmla="*/ 40 w 468"/>
              <a:gd name="T37" fmla="*/ 287 h 469"/>
              <a:gd name="T38" fmla="*/ 11 w 468"/>
              <a:gd name="T39" fmla="*/ 291 h 469"/>
              <a:gd name="T40" fmla="*/ 17 w 468"/>
              <a:gd name="T41" fmla="*/ 340 h 469"/>
              <a:gd name="T42" fmla="*/ 40 w 468"/>
              <a:gd name="T43" fmla="*/ 335 h 469"/>
              <a:gd name="T44" fmla="*/ 58 w 468"/>
              <a:gd name="T45" fmla="*/ 326 h 469"/>
              <a:gd name="T46" fmla="*/ 53 w 468"/>
              <a:gd name="T47" fmla="*/ 403 h 469"/>
              <a:gd name="T48" fmla="*/ 185 w 468"/>
              <a:gd name="T49" fmla="*/ 398 h 469"/>
              <a:gd name="T50" fmla="*/ 243 w 468"/>
              <a:gd name="T51" fmla="*/ 428 h 469"/>
              <a:gd name="T52" fmla="*/ 258 w 468"/>
              <a:gd name="T53" fmla="*/ 465 h 469"/>
              <a:gd name="T54" fmla="*/ 306 w 468"/>
              <a:gd name="T55" fmla="*/ 441 h 469"/>
              <a:gd name="T56" fmla="*/ 286 w 468"/>
              <a:gd name="T57" fmla="*/ 418 h 469"/>
              <a:gd name="T58" fmla="*/ 333 w 468"/>
              <a:gd name="T59" fmla="*/ 397 h 469"/>
              <a:gd name="T60" fmla="*/ 406 w 468"/>
              <a:gd name="T61" fmla="*/ 398 h 469"/>
              <a:gd name="T62" fmla="*/ 399 w 468"/>
              <a:gd name="T63" fmla="*/ 298 h 46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68"/>
              <a:gd name="T97" fmla="*/ 0 h 469"/>
              <a:gd name="T98" fmla="*/ 468 w 468"/>
              <a:gd name="T99" fmla="*/ 469 h 469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2" name="Freeform 12"/>
          <p:cNvSpPr>
            <a:spLocks/>
          </p:cNvSpPr>
          <p:nvPr/>
        </p:nvSpPr>
        <p:spPr bwMode="auto">
          <a:xfrm>
            <a:off x="3516282" y="3794650"/>
            <a:ext cx="912843" cy="84879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3" name="Freeform 13"/>
          <p:cNvSpPr>
            <a:spLocks/>
          </p:cNvSpPr>
          <p:nvPr/>
        </p:nvSpPr>
        <p:spPr bwMode="auto">
          <a:xfrm>
            <a:off x="2501416" y="3685043"/>
            <a:ext cx="1177030" cy="958404"/>
          </a:xfrm>
          <a:custGeom>
            <a:avLst/>
            <a:gdLst>
              <a:gd name="T0" fmla="*/ 409 w 464"/>
              <a:gd name="T1" fmla="*/ 378 h 463"/>
              <a:gd name="T2" fmla="*/ 424 w 464"/>
              <a:gd name="T3" fmla="*/ 330 h 463"/>
              <a:gd name="T4" fmla="*/ 447 w 464"/>
              <a:gd name="T5" fmla="*/ 337 h 463"/>
              <a:gd name="T6" fmla="*/ 464 w 464"/>
              <a:gd name="T7" fmla="*/ 303 h 463"/>
              <a:gd name="T8" fmla="*/ 449 w 464"/>
              <a:gd name="T9" fmla="*/ 262 h 463"/>
              <a:gd name="T10" fmla="*/ 426 w 464"/>
              <a:gd name="T11" fmla="*/ 289 h 463"/>
              <a:gd name="T12" fmla="*/ 409 w 464"/>
              <a:gd name="T13" fmla="*/ 207 h 463"/>
              <a:gd name="T14" fmla="*/ 409 w 464"/>
              <a:gd name="T15" fmla="*/ 72 h 463"/>
              <a:gd name="T16" fmla="*/ 298 w 464"/>
              <a:gd name="T17" fmla="*/ 63 h 463"/>
              <a:gd name="T18" fmla="*/ 244 w 464"/>
              <a:gd name="T19" fmla="*/ 35 h 463"/>
              <a:gd name="T20" fmla="*/ 247 w 464"/>
              <a:gd name="T21" fmla="*/ 5 h 463"/>
              <a:gd name="T22" fmla="*/ 192 w 464"/>
              <a:gd name="T23" fmla="*/ 8 h 463"/>
              <a:gd name="T24" fmla="*/ 191 w 464"/>
              <a:gd name="T25" fmla="*/ 39 h 463"/>
              <a:gd name="T26" fmla="*/ 131 w 464"/>
              <a:gd name="T27" fmla="*/ 63 h 463"/>
              <a:gd name="T28" fmla="*/ 58 w 464"/>
              <a:gd name="T29" fmla="*/ 70 h 463"/>
              <a:gd name="T30" fmla="*/ 59 w 464"/>
              <a:gd name="T31" fmla="*/ 183 h 463"/>
              <a:gd name="T32" fmla="*/ 47 w 464"/>
              <a:gd name="T33" fmla="*/ 255 h 463"/>
              <a:gd name="T34" fmla="*/ 25 w 464"/>
              <a:gd name="T35" fmla="*/ 266 h 463"/>
              <a:gd name="T36" fmla="*/ 2 w 464"/>
              <a:gd name="T37" fmla="*/ 282 h 463"/>
              <a:gd name="T38" fmla="*/ 12 w 464"/>
              <a:gd name="T39" fmla="*/ 320 h 463"/>
              <a:gd name="T40" fmla="*/ 41 w 464"/>
              <a:gd name="T41" fmla="*/ 310 h 463"/>
              <a:gd name="T42" fmla="*/ 59 w 464"/>
              <a:gd name="T43" fmla="*/ 305 h 463"/>
              <a:gd name="T44" fmla="*/ 54 w 464"/>
              <a:gd name="T45" fmla="*/ 383 h 463"/>
              <a:gd name="T46" fmla="*/ 63 w 464"/>
              <a:gd name="T47" fmla="*/ 463 h 463"/>
              <a:gd name="T48" fmla="*/ 410 w 464"/>
              <a:gd name="T49" fmla="*/ 463 h 463"/>
              <a:gd name="T50" fmla="*/ 409 w 464"/>
              <a:gd name="T51" fmla="*/ 378 h 463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464"/>
              <a:gd name="T79" fmla="*/ 0 h 463"/>
              <a:gd name="T80" fmla="*/ 464 w 464"/>
              <a:gd name="T81" fmla="*/ 463 h 463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464" h="463">
                <a:moveTo>
                  <a:pt x="409" y="378"/>
                </a:moveTo>
                <a:cubicBezTo>
                  <a:pt x="413" y="351"/>
                  <a:pt x="414" y="329"/>
                  <a:pt x="424" y="330"/>
                </a:cubicBezTo>
                <a:cubicBezTo>
                  <a:pt x="434" y="330"/>
                  <a:pt x="436" y="337"/>
                  <a:pt x="447" y="337"/>
                </a:cubicBezTo>
                <a:cubicBezTo>
                  <a:pt x="457" y="337"/>
                  <a:pt x="464" y="320"/>
                  <a:pt x="464" y="303"/>
                </a:cubicBezTo>
                <a:cubicBezTo>
                  <a:pt x="464" y="287"/>
                  <a:pt x="464" y="260"/>
                  <a:pt x="449" y="262"/>
                </a:cubicBezTo>
                <a:cubicBezTo>
                  <a:pt x="434" y="265"/>
                  <a:pt x="433" y="290"/>
                  <a:pt x="426" y="289"/>
                </a:cubicBezTo>
                <a:cubicBezTo>
                  <a:pt x="409" y="286"/>
                  <a:pt x="400" y="250"/>
                  <a:pt x="409" y="207"/>
                </a:cubicBezTo>
                <a:cubicBezTo>
                  <a:pt x="412" y="190"/>
                  <a:pt x="420" y="124"/>
                  <a:pt x="409" y="72"/>
                </a:cubicBezTo>
                <a:cubicBezTo>
                  <a:pt x="383" y="77"/>
                  <a:pt x="349" y="71"/>
                  <a:pt x="298" y="63"/>
                </a:cubicBezTo>
                <a:cubicBezTo>
                  <a:pt x="263" y="58"/>
                  <a:pt x="235" y="45"/>
                  <a:pt x="244" y="35"/>
                </a:cubicBezTo>
                <a:cubicBezTo>
                  <a:pt x="250" y="27"/>
                  <a:pt x="255" y="11"/>
                  <a:pt x="247" y="5"/>
                </a:cubicBezTo>
                <a:cubicBezTo>
                  <a:pt x="238" y="0"/>
                  <a:pt x="200" y="4"/>
                  <a:pt x="192" y="8"/>
                </a:cubicBezTo>
                <a:cubicBezTo>
                  <a:pt x="184" y="12"/>
                  <a:pt x="183" y="22"/>
                  <a:pt x="191" y="39"/>
                </a:cubicBezTo>
                <a:cubicBezTo>
                  <a:pt x="202" y="61"/>
                  <a:pt x="156" y="71"/>
                  <a:pt x="131" y="63"/>
                </a:cubicBezTo>
                <a:cubicBezTo>
                  <a:pt x="99" y="52"/>
                  <a:pt x="78" y="62"/>
                  <a:pt x="58" y="70"/>
                </a:cubicBezTo>
                <a:cubicBezTo>
                  <a:pt x="63" y="94"/>
                  <a:pt x="61" y="160"/>
                  <a:pt x="59" y="183"/>
                </a:cubicBezTo>
                <a:cubicBezTo>
                  <a:pt x="57" y="205"/>
                  <a:pt x="51" y="242"/>
                  <a:pt x="47" y="255"/>
                </a:cubicBezTo>
                <a:cubicBezTo>
                  <a:pt x="46" y="260"/>
                  <a:pt x="41" y="279"/>
                  <a:pt x="25" y="266"/>
                </a:cubicBezTo>
                <a:cubicBezTo>
                  <a:pt x="10" y="254"/>
                  <a:pt x="4" y="270"/>
                  <a:pt x="2" y="282"/>
                </a:cubicBezTo>
                <a:cubicBezTo>
                  <a:pt x="0" y="295"/>
                  <a:pt x="2" y="307"/>
                  <a:pt x="12" y="320"/>
                </a:cubicBezTo>
                <a:cubicBezTo>
                  <a:pt x="23" y="332"/>
                  <a:pt x="34" y="322"/>
                  <a:pt x="41" y="310"/>
                </a:cubicBezTo>
                <a:cubicBezTo>
                  <a:pt x="47" y="299"/>
                  <a:pt x="53" y="297"/>
                  <a:pt x="59" y="305"/>
                </a:cubicBezTo>
                <a:cubicBezTo>
                  <a:pt x="68" y="315"/>
                  <a:pt x="58" y="339"/>
                  <a:pt x="54" y="383"/>
                </a:cubicBezTo>
                <a:cubicBezTo>
                  <a:pt x="51" y="403"/>
                  <a:pt x="58" y="441"/>
                  <a:pt x="63" y="463"/>
                </a:cubicBezTo>
                <a:cubicBezTo>
                  <a:pt x="410" y="463"/>
                  <a:pt x="410" y="463"/>
                  <a:pt x="410" y="463"/>
                </a:cubicBezTo>
                <a:cubicBezTo>
                  <a:pt x="404" y="426"/>
                  <a:pt x="407" y="394"/>
                  <a:pt x="409" y="37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4" name="Freeform 14"/>
          <p:cNvSpPr>
            <a:spLocks/>
          </p:cNvSpPr>
          <p:nvPr/>
        </p:nvSpPr>
        <p:spPr bwMode="auto">
          <a:xfrm>
            <a:off x="3488360" y="2877458"/>
            <a:ext cx="940765" cy="1068011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5" name="Freeform 15"/>
          <p:cNvSpPr>
            <a:spLocks/>
          </p:cNvSpPr>
          <p:nvPr/>
        </p:nvSpPr>
        <p:spPr bwMode="auto">
          <a:xfrm>
            <a:off x="1717445" y="3813064"/>
            <a:ext cx="955800" cy="830383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77"/>
              <a:gd name="T76" fmla="*/ 0 h 401"/>
              <a:gd name="T77" fmla="*/ 377 w 377"/>
              <a:gd name="T78" fmla="*/ 401 h 40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6" name="Freeform 16"/>
          <p:cNvSpPr>
            <a:spLocks/>
          </p:cNvSpPr>
          <p:nvPr/>
        </p:nvSpPr>
        <p:spPr bwMode="auto">
          <a:xfrm>
            <a:off x="857225" y="3794650"/>
            <a:ext cx="1035271" cy="84879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7" name="Freeform 17"/>
          <p:cNvSpPr>
            <a:spLocks/>
          </p:cNvSpPr>
          <p:nvPr/>
        </p:nvSpPr>
        <p:spPr bwMode="auto">
          <a:xfrm>
            <a:off x="857225" y="2894119"/>
            <a:ext cx="953652" cy="1043459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Блок-схема: знак завершения 17"/>
          <p:cNvSpPr/>
          <p:nvPr/>
        </p:nvSpPr>
        <p:spPr>
          <a:xfrm>
            <a:off x="1643042" y="4643446"/>
            <a:ext cx="1928826" cy="500066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Баба Яга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знак завершения 18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643834" y="4286256"/>
            <a:ext cx="1357322" cy="428628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50" grpId="0" animBg="1"/>
      <p:bldP spid="51" grpId="0" animBg="1"/>
      <p:bldP spid="53" grpId="0" animBg="1"/>
      <p:bldP spid="55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8000" t="32000" r="51000" b="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4929190" y="214290"/>
            <a:ext cx="4071966" cy="3000396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00694" y="714356"/>
            <a:ext cx="3214710" cy="2010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дремучем лесу, на болоте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 ее непременно найдете.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рыбка она, не лягушка,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Моя дорогая подружка.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Стройная фигурка,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Зовут ее...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2214554"/>
            <a:ext cx="3571900" cy="242889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9" name="Freeform 6"/>
          <p:cNvSpPr>
            <a:spLocks/>
          </p:cNvSpPr>
          <p:nvPr/>
        </p:nvSpPr>
        <p:spPr bwMode="auto">
          <a:xfrm>
            <a:off x="857225" y="2214555"/>
            <a:ext cx="1072859" cy="818107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9"/>
          <p:cNvSpPr>
            <a:spLocks/>
          </p:cNvSpPr>
          <p:nvPr/>
        </p:nvSpPr>
        <p:spPr bwMode="auto">
          <a:xfrm>
            <a:off x="3380967" y="2214555"/>
            <a:ext cx="1048158" cy="819861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5" name="Freeform 12"/>
          <p:cNvSpPr>
            <a:spLocks/>
          </p:cNvSpPr>
          <p:nvPr/>
        </p:nvSpPr>
        <p:spPr bwMode="auto">
          <a:xfrm>
            <a:off x="3516282" y="3794650"/>
            <a:ext cx="912843" cy="84879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7" name="Freeform 14"/>
          <p:cNvSpPr>
            <a:spLocks/>
          </p:cNvSpPr>
          <p:nvPr/>
        </p:nvSpPr>
        <p:spPr bwMode="auto">
          <a:xfrm>
            <a:off x="3488360" y="2877458"/>
            <a:ext cx="940765" cy="1068011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9" name="Freeform 16"/>
          <p:cNvSpPr>
            <a:spLocks/>
          </p:cNvSpPr>
          <p:nvPr/>
        </p:nvSpPr>
        <p:spPr bwMode="auto">
          <a:xfrm>
            <a:off x="857225" y="3794650"/>
            <a:ext cx="1035271" cy="84879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20" name="Freeform 17"/>
          <p:cNvSpPr>
            <a:spLocks/>
          </p:cNvSpPr>
          <p:nvPr/>
        </p:nvSpPr>
        <p:spPr bwMode="auto">
          <a:xfrm>
            <a:off x="857225" y="2894119"/>
            <a:ext cx="953652" cy="1043459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" name="Блок-схема: знак завершения 20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643834" y="4286256"/>
            <a:ext cx="1357322" cy="428628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8000" t="32000" r="51000" b="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4929190" y="214290"/>
            <a:ext cx="4071966" cy="3000396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Снегурка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2214554"/>
            <a:ext cx="3571900" cy="242889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9" name="Freeform 6"/>
          <p:cNvSpPr>
            <a:spLocks/>
          </p:cNvSpPr>
          <p:nvPr/>
        </p:nvSpPr>
        <p:spPr bwMode="auto">
          <a:xfrm>
            <a:off x="857225" y="2214555"/>
            <a:ext cx="1072859" cy="818107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0" name="Freeform 7"/>
          <p:cNvSpPr>
            <a:spLocks/>
          </p:cNvSpPr>
          <p:nvPr/>
        </p:nvSpPr>
        <p:spPr bwMode="auto">
          <a:xfrm>
            <a:off x="2513229" y="2214555"/>
            <a:ext cx="1038493" cy="929468"/>
          </a:xfrm>
          <a:custGeom>
            <a:avLst/>
            <a:gdLst>
              <a:gd name="T0" fmla="*/ 56 w 409"/>
              <a:gd name="T1" fmla="*/ 87 h 449"/>
              <a:gd name="T2" fmla="*/ 34 w 409"/>
              <a:gd name="T3" fmla="*/ 127 h 449"/>
              <a:gd name="T4" fmla="*/ 7 w 409"/>
              <a:gd name="T5" fmla="*/ 175 h 449"/>
              <a:gd name="T6" fmla="*/ 39 w 409"/>
              <a:gd name="T7" fmla="*/ 185 h 449"/>
              <a:gd name="T8" fmla="*/ 57 w 409"/>
              <a:gd name="T9" fmla="*/ 207 h 449"/>
              <a:gd name="T10" fmla="*/ 52 w 409"/>
              <a:gd name="T11" fmla="*/ 393 h 449"/>
              <a:gd name="T12" fmla="*/ 153 w 409"/>
              <a:gd name="T13" fmla="*/ 400 h 449"/>
              <a:gd name="T14" fmla="*/ 146 w 409"/>
              <a:gd name="T15" fmla="*/ 426 h 449"/>
              <a:gd name="T16" fmla="*/ 174 w 409"/>
              <a:gd name="T17" fmla="*/ 445 h 449"/>
              <a:gd name="T18" fmla="*/ 223 w 409"/>
              <a:gd name="T19" fmla="*/ 436 h 449"/>
              <a:gd name="T20" fmla="*/ 198 w 409"/>
              <a:gd name="T21" fmla="*/ 398 h 449"/>
              <a:gd name="T22" fmla="*/ 406 w 409"/>
              <a:gd name="T23" fmla="*/ 390 h 449"/>
              <a:gd name="T24" fmla="*/ 400 w 409"/>
              <a:gd name="T25" fmla="*/ 286 h 449"/>
              <a:gd name="T26" fmla="*/ 372 w 409"/>
              <a:gd name="T27" fmla="*/ 259 h 449"/>
              <a:gd name="T28" fmla="*/ 366 w 409"/>
              <a:gd name="T29" fmla="*/ 198 h 449"/>
              <a:gd name="T30" fmla="*/ 388 w 409"/>
              <a:gd name="T31" fmla="*/ 211 h 449"/>
              <a:gd name="T32" fmla="*/ 400 w 409"/>
              <a:gd name="T33" fmla="*/ 218 h 449"/>
              <a:gd name="T34" fmla="*/ 401 w 409"/>
              <a:gd name="T35" fmla="*/ 57 h 449"/>
              <a:gd name="T36" fmla="*/ 399 w 409"/>
              <a:gd name="T37" fmla="*/ 0 h 449"/>
              <a:gd name="T38" fmla="*/ 43 w 409"/>
              <a:gd name="T39" fmla="*/ 0 h 449"/>
              <a:gd name="T40" fmla="*/ 56 w 409"/>
              <a:gd name="T41" fmla="*/ 87 h 44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09"/>
              <a:gd name="T64" fmla="*/ 0 h 449"/>
              <a:gd name="T65" fmla="*/ 409 w 409"/>
              <a:gd name="T66" fmla="*/ 449 h 449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09" h="449">
                <a:moveTo>
                  <a:pt x="56" y="87"/>
                </a:moveTo>
                <a:cubicBezTo>
                  <a:pt x="53" y="100"/>
                  <a:pt x="48" y="122"/>
                  <a:pt x="34" y="127"/>
                </a:cubicBezTo>
                <a:cubicBezTo>
                  <a:pt x="15" y="133"/>
                  <a:pt x="0" y="153"/>
                  <a:pt x="7" y="175"/>
                </a:cubicBezTo>
                <a:cubicBezTo>
                  <a:pt x="14" y="194"/>
                  <a:pt x="31" y="195"/>
                  <a:pt x="39" y="185"/>
                </a:cubicBezTo>
                <a:cubicBezTo>
                  <a:pt x="60" y="159"/>
                  <a:pt x="66" y="177"/>
                  <a:pt x="57" y="207"/>
                </a:cubicBezTo>
                <a:cubicBezTo>
                  <a:pt x="32" y="287"/>
                  <a:pt x="44" y="341"/>
                  <a:pt x="52" y="393"/>
                </a:cubicBezTo>
                <a:cubicBezTo>
                  <a:pt x="63" y="391"/>
                  <a:pt x="127" y="386"/>
                  <a:pt x="153" y="400"/>
                </a:cubicBezTo>
                <a:cubicBezTo>
                  <a:pt x="164" y="406"/>
                  <a:pt x="146" y="415"/>
                  <a:pt x="146" y="426"/>
                </a:cubicBezTo>
                <a:cubicBezTo>
                  <a:pt x="145" y="437"/>
                  <a:pt x="154" y="444"/>
                  <a:pt x="174" y="445"/>
                </a:cubicBezTo>
                <a:cubicBezTo>
                  <a:pt x="195" y="447"/>
                  <a:pt x="219" y="449"/>
                  <a:pt x="223" y="436"/>
                </a:cubicBezTo>
                <a:cubicBezTo>
                  <a:pt x="227" y="423"/>
                  <a:pt x="188" y="408"/>
                  <a:pt x="198" y="398"/>
                </a:cubicBezTo>
                <a:cubicBezTo>
                  <a:pt x="208" y="388"/>
                  <a:pt x="341" y="381"/>
                  <a:pt x="406" y="390"/>
                </a:cubicBezTo>
                <a:cubicBezTo>
                  <a:pt x="399" y="342"/>
                  <a:pt x="405" y="311"/>
                  <a:pt x="400" y="286"/>
                </a:cubicBezTo>
                <a:cubicBezTo>
                  <a:pt x="397" y="274"/>
                  <a:pt x="384" y="254"/>
                  <a:pt x="372" y="259"/>
                </a:cubicBezTo>
                <a:cubicBezTo>
                  <a:pt x="342" y="272"/>
                  <a:pt x="348" y="211"/>
                  <a:pt x="366" y="198"/>
                </a:cubicBezTo>
                <a:cubicBezTo>
                  <a:pt x="384" y="186"/>
                  <a:pt x="388" y="202"/>
                  <a:pt x="388" y="211"/>
                </a:cubicBezTo>
                <a:cubicBezTo>
                  <a:pt x="388" y="220"/>
                  <a:pt x="393" y="223"/>
                  <a:pt x="400" y="218"/>
                </a:cubicBezTo>
                <a:cubicBezTo>
                  <a:pt x="406" y="212"/>
                  <a:pt x="409" y="111"/>
                  <a:pt x="401" y="57"/>
                </a:cubicBezTo>
                <a:cubicBezTo>
                  <a:pt x="399" y="43"/>
                  <a:pt x="398" y="22"/>
                  <a:pt x="39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4" y="29"/>
                  <a:pt x="62" y="63"/>
                  <a:pt x="56" y="8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1" name="Freeform 8"/>
          <p:cNvSpPr>
            <a:spLocks/>
          </p:cNvSpPr>
          <p:nvPr/>
        </p:nvSpPr>
        <p:spPr bwMode="auto">
          <a:xfrm>
            <a:off x="1724963" y="2214555"/>
            <a:ext cx="955800" cy="933852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7"/>
              <a:gd name="T70" fmla="*/ 0 h 451"/>
              <a:gd name="T71" fmla="*/ 377 w 377"/>
              <a:gd name="T72" fmla="*/ 451 h 451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9"/>
          <p:cNvSpPr>
            <a:spLocks/>
          </p:cNvSpPr>
          <p:nvPr/>
        </p:nvSpPr>
        <p:spPr bwMode="auto">
          <a:xfrm>
            <a:off x="3380967" y="2214555"/>
            <a:ext cx="1048158" cy="819861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auto">
          <a:xfrm>
            <a:off x="2617401" y="3003726"/>
            <a:ext cx="1070711" cy="840905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1"/>
          <p:cNvSpPr>
            <a:spLocks/>
          </p:cNvSpPr>
          <p:nvPr/>
        </p:nvSpPr>
        <p:spPr bwMode="auto">
          <a:xfrm>
            <a:off x="1618644" y="3005479"/>
            <a:ext cx="1186695" cy="971557"/>
          </a:xfrm>
          <a:custGeom>
            <a:avLst/>
            <a:gdLst>
              <a:gd name="T0" fmla="*/ 399 w 468"/>
              <a:gd name="T1" fmla="*/ 298 h 469"/>
              <a:gd name="T2" fmla="*/ 412 w 468"/>
              <a:gd name="T3" fmla="*/ 298 h 469"/>
              <a:gd name="T4" fmla="*/ 428 w 468"/>
              <a:gd name="T5" fmla="*/ 315 h 469"/>
              <a:gd name="T6" fmla="*/ 456 w 468"/>
              <a:gd name="T7" fmla="*/ 284 h 469"/>
              <a:gd name="T8" fmla="*/ 461 w 468"/>
              <a:gd name="T9" fmla="*/ 247 h 469"/>
              <a:gd name="T10" fmla="*/ 427 w 468"/>
              <a:gd name="T11" fmla="*/ 255 h 469"/>
              <a:gd name="T12" fmla="*/ 403 w 468"/>
              <a:gd name="T13" fmla="*/ 234 h 469"/>
              <a:gd name="T14" fmla="*/ 407 w 468"/>
              <a:gd name="T15" fmla="*/ 161 h 469"/>
              <a:gd name="T16" fmla="*/ 405 w 468"/>
              <a:gd name="T17" fmla="*/ 11 h 469"/>
              <a:gd name="T18" fmla="*/ 266 w 468"/>
              <a:gd name="T19" fmla="*/ 5 h 469"/>
              <a:gd name="T20" fmla="*/ 222 w 468"/>
              <a:gd name="T21" fmla="*/ 24 h 469"/>
              <a:gd name="T22" fmla="*/ 220 w 468"/>
              <a:gd name="T23" fmla="*/ 61 h 469"/>
              <a:gd name="T24" fmla="*/ 171 w 468"/>
              <a:gd name="T25" fmla="*/ 54 h 469"/>
              <a:gd name="T26" fmla="*/ 179 w 468"/>
              <a:gd name="T27" fmla="*/ 28 h 469"/>
              <a:gd name="T28" fmla="*/ 156 w 468"/>
              <a:gd name="T29" fmla="*/ 15 h 469"/>
              <a:gd name="T30" fmla="*/ 53 w 468"/>
              <a:gd name="T31" fmla="*/ 13 h 469"/>
              <a:gd name="T32" fmla="*/ 52 w 468"/>
              <a:gd name="T33" fmla="*/ 192 h 469"/>
              <a:gd name="T34" fmla="*/ 57 w 468"/>
              <a:gd name="T35" fmla="*/ 278 h 469"/>
              <a:gd name="T36" fmla="*/ 40 w 468"/>
              <a:gd name="T37" fmla="*/ 287 h 469"/>
              <a:gd name="T38" fmla="*/ 11 w 468"/>
              <a:gd name="T39" fmla="*/ 291 h 469"/>
              <a:gd name="T40" fmla="*/ 17 w 468"/>
              <a:gd name="T41" fmla="*/ 340 h 469"/>
              <a:gd name="T42" fmla="*/ 40 w 468"/>
              <a:gd name="T43" fmla="*/ 335 h 469"/>
              <a:gd name="T44" fmla="*/ 58 w 468"/>
              <a:gd name="T45" fmla="*/ 326 h 469"/>
              <a:gd name="T46" fmla="*/ 53 w 468"/>
              <a:gd name="T47" fmla="*/ 403 h 469"/>
              <a:gd name="T48" fmla="*/ 185 w 468"/>
              <a:gd name="T49" fmla="*/ 398 h 469"/>
              <a:gd name="T50" fmla="*/ 243 w 468"/>
              <a:gd name="T51" fmla="*/ 428 h 469"/>
              <a:gd name="T52" fmla="*/ 258 w 468"/>
              <a:gd name="T53" fmla="*/ 465 h 469"/>
              <a:gd name="T54" fmla="*/ 306 w 468"/>
              <a:gd name="T55" fmla="*/ 441 h 469"/>
              <a:gd name="T56" fmla="*/ 286 w 468"/>
              <a:gd name="T57" fmla="*/ 418 h 469"/>
              <a:gd name="T58" fmla="*/ 333 w 468"/>
              <a:gd name="T59" fmla="*/ 397 h 469"/>
              <a:gd name="T60" fmla="*/ 406 w 468"/>
              <a:gd name="T61" fmla="*/ 398 h 469"/>
              <a:gd name="T62" fmla="*/ 399 w 468"/>
              <a:gd name="T63" fmla="*/ 298 h 46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68"/>
              <a:gd name="T97" fmla="*/ 0 h 469"/>
              <a:gd name="T98" fmla="*/ 468 w 468"/>
              <a:gd name="T99" fmla="*/ 469 h 469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5" name="Freeform 12"/>
          <p:cNvSpPr>
            <a:spLocks/>
          </p:cNvSpPr>
          <p:nvPr/>
        </p:nvSpPr>
        <p:spPr bwMode="auto">
          <a:xfrm>
            <a:off x="3516282" y="3794650"/>
            <a:ext cx="912843" cy="84879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6" name="Freeform 13"/>
          <p:cNvSpPr>
            <a:spLocks/>
          </p:cNvSpPr>
          <p:nvPr/>
        </p:nvSpPr>
        <p:spPr bwMode="auto">
          <a:xfrm>
            <a:off x="2501416" y="3685043"/>
            <a:ext cx="1177030" cy="958404"/>
          </a:xfrm>
          <a:custGeom>
            <a:avLst/>
            <a:gdLst>
              <a:gd name="T0" fmla="*/ 409 w 464"/>
              <a:gd name="T1" fmla="*/ 378 h 463"/>
              <a:gd name="T2" fmla="*/ 424 w 464"/>
              <a:gd name="T3" fmla="*/ 330 h 463"/>
              <a:gd name="T4" fmla="*/ 447 w 464"/>
              <a:gd name="T5" fmla="*/ 337 h 463"/>
              <a:gd name="T6" fmla="*/ 464 w 464"/>
              <a:gd name="T7" fmla="*/ 303 h 463"/>
              <a:gd name="T8" fmla="*/ 449 w 464"/>
              <a:gd name="T9" fmla="*/ 262 h 463"/>
              <a:gd name="T10" fmla="*/ 426 w 464"/>
              <a:gd name="T11" fmla="*/ 289 h 463"/>
              <a:gd name="T12" fmla="*/ 409 w 464"/>
              <a:gd name="T13" fmla="*/ 207 h 463"/>
              <a:gd name="T14" fmla="*/ 409 w 464"/>
              <a:gd name="T15" fmla="*/ 72 h 463"/>
              <a:gd name="T16" fmla="*/ 298 w 464"/>
              <a:gd name="T17" fmla="*/ 63 h 463"/>
              <a:gd name="T18" fmla="*/ 244 w 464"/>
              <a:gd name="T19" fmla="*/ 35 h 463"/>
              <a:gd name="T20" fmla="*/ 247 w 464"/>
              <a:gd name="T21" fmla="*/ 5 h 463"/>
              <a:gd name="T22" fmla="*/ 192 w 464"/>
              <a:gd name="T23" fmla="*/ 8 h 463"/>
              <a:gd name="T24" fmla="*/ 191 w 464"/>
              <a:gd name="T25" fmla="*/ 39 h 463"/>
              <a:gd name="T26" fmla="*/ 131 w 464"/>
              <a:gd name="T27" fmla="*/ 63 h 463"/>
              <a:gd name="T28" fmla="*/ 58 w 464"/>
              <a:gd name="T29" fmla="*/ 70 h 463"/>
              <a:gd name="T30" fmla="*/ 59 w 464"/>
              <a:gd name="T31" fmla="*/ 183 h 463"/>
              <a:gd name="T32" fmla="*/ 47 w 464"/>
              <a:gd name="T33" fmla="*/ 255 h 463"/>
              <a:gd name="T34" fmla="*/ 25 w 464"/>
              <a:gd name="T35" fmla="*/ 266 h 463"/>
              <a:gd name="T36" fmla="*/ 2 w 464"/>
              <a:gd name="T37" fmla="*/ 282 h 463"/>
              <a:gd name="T38" fmla="*/ 12 w 464"/>
              <a:gd name="T39" fmla="*/ 320 h 463"/>
              <a:gd name="T40" fmla="*/ 41 w 464"/>
              <a:gd name="T41" fmla="*/ 310 h 463"/>
              <a:gd name="T42" fmla="*/ 59 w 464"/>
              <a:gd name="T43" fmla="*/ 305 h 463"/>
              <a:gd name="T44" fmla="*/ 54 w 464"/>
              <a:gd name="T45" fmla="*/ 383 h 463"/>
              <a:gd name="T46" fmla="*/ 63 w 464"/>
              <a:gd name="T47" fmla="*/ 463 h 463"/>
              <a:gd name="T48" fmla="*/ 410 w 464"/>
              <a:gd name="T49" fmla="*/ 463 h 463"/>
              <a:gd name="T50" fmla="*/ 409 w 464"/>
              <a:gd name="T51" fmla="*/ 378 h 463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464"/>
              <a:gd name="T79" fmla="*/ 0 h 463"/>
              <a:gd name="T80" fmla="*/ 464 w 464"/>
              <a:gd name="T81" fmla="*/ 463 h 463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464" h="463">
                <a:moveTo>
                  <a:pt x="409" y="378"/>
                </a:moveTo>
                <a:cubicBezTo>
                  <a:pt x="413" y="351"/>
                  <a:pt x="414" y="329"/>
                  <a:pt x="424" y="330"/>
                </a:cubicBezTo>
                <a:cubicBezTo>
                  <a:pt x="434" y="330"/>
                  <a:pt x="436" y="337"/>
                  <a:pt x="447" y="337"/>
                </a:cubicBezTo>
                <a:cubicBezTo>
                  <a:pt x="457" y="337"/>
                  <a:pt x="464" y="320"/>
                  <a:pt x="464" y="303"/>
                </a:cubicBezTo>
                <a:cubicBezTo>
                  <a:pt x="464" y="287"/>
                  <a:pt x="464" y="260"/>
                  <a:pt x="449" y="262"/>
                </a:cubicBezTo>
                <a:cubicBezTo>
                  <a:pt x="434" y="265"/>
                  <a:pt x="433" y="290"/>
                  <a:pt x="426" y="289"/>
                </a:cubicBezTo>
                <a:cubicBezTo>
                  <a:pt x="409" y="286"/>
                  <a:pt x="400" y="250"/>
                  <a:pt x="409" y="207"/>
                </a:cubicBezTo>
                <a:cubicBezTo>
                  <a:pt x="412" y="190"/>
                  <a:pt x="420" y="124"/>
                  <a:pt x="409" y="72"/>
                </a:cubicBezTo>
                <a:cubicBezTo>
                  <a:pt x="383" y="77"/>
                  <a:pt x="349" y="71"/>
                  <a:pt x="298" y="63"/>
                </a:cubicBezTo>
                <a:cubicBezTo>
                  <a:pt x="263" y="58"/>
                  <a:pt x="235" y="45"/>
                  <a:pt x="244" y="35"/>
                </a:cubicBezTo>
                <a:cubicBezTo>
                  <a:pt x="250" y="27"/>
                  <a:pt x="255" y="11"/>
                  <a:pt x="247" y="5"/>
                </a:cubicBezTo>
                <a:cubicBezTo>
                  <a:pt x="238" y="0"/>
                  <a:pt x="200" y="4"/>
                  <a:pt x="192" y="8"/>
                </a:cubicBezTo>
                <a:cubicBezTo>
                  <a:pt x="184" y="12"/>
                  <a:pt x="183" y="22"/>
                  <a:pt x="191" y="39"/>
                </a:cubicBezTo>
                <a:cubicBezTo>
                  <a:pt x="202" y="61"/>
                  <a:pt x="156" y="71"/>
                  <a:pt x="131" y="63"/>
                </a:cubicBezTo>
                <a:cubicBezTo>
                  <a:pt x="99" y="52"/>
                  <a:pt x="78" y="62"/>
                  <a:pt x="58" y="70"/>
                </a:cubicBezTo>
                <a:cubicBezTo>
                  <a:pt x="63" y="94"/>
                  <a:pt x="61" y="160"/>
                  <a:pt x="59" y="183"/>
                </a:cubicBezTo>
                <a:cubicBezTo>
                  <a:pt x="57" y="205"/>
                  <a:pt x="51" y="242"/>
                  <a:pt x="47" y="255"/>
                </a:cubicBezTo>
                <a:cubicBezTo>
                  <a:pt x="46" y="260"/>
                  <a:pt x="41" y="279"/>
                  <a:pt x="25" y="266"/>
                </a:cubicBezTo>
                <a:cubicBezTo>
                  <a:pt x="10" y="254"/>
                  <a:pt x="4" y="270"/>
                  <a:pt x="2" y="282"/>
                </a:cubicBezTo>
                <a:cubicBezTo>
                  <a:pt x="0" y="295"/>
                  <a:pt x="2" y="307"/>
                  <a:pt x="12" y="320"/>
                </a:cubicBezTo>
                <a:cubicBezTo>
                  <a:pt x="23" y="332"/>
                  <a:pt x="34" y="322"/>
                  <a:pt x="41" y="310"/>
                </a:cubicBezTo>
                <a:cubicBezTo>
                  <a:pt x="47" y="299"/>
                  <a:pt x="53" y="297"/>
                  <a:pt x="59" y="305"/>
                </a:cubicBezTo>
                <a:cubicBezTo>
                  <a:pt x="68" y="315"/>
                  <a:pt x="58" y="339"/>
                  <a:pt x="54" y="383"/>
                </a:cubicBezTo>
                <a:cubicBezTo>
                  <a:pt x="51" y="403"/>
                  <a:pt x="58" y="441"/>
                  <a:pt x="63" y="463"/>
                </a:cubicBezTo>
                <a:cubicBezTo>
                  <a:pt x="410" y="463"/>
                  <a:pt x="410" y="463"/>
                  <a:pt x="410" y="463"/>
                </a:cubicBezTo>
                <a:cubicBezTo>
                  <a:pt x="404" y="426"/>
                  <a:pt x="407" y="394"/>
                  <a:pt x="409" y="37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7" name="Freeform 14"/>
          <p:cNvSpPr>
            <a:spLocks/>
          </p:cNvSpPr>
          <p:nvPr/>
        </p:nvSpPr>
        <p:spPr bwMode="auto">
          <a:xfrm>
            <a:off x="3488360" y="2877458"/>
            <a:ext cx="940765" cy="1068011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8" name="Freeform 15"/>
          <p:cNvSpPr>
            <a:spLocks/>
          </p:cNvSpPr>
          <p:nvPr/>
        </p:nvSpPr>
        <p:spPr bwMode="auto">
          <a:xfrm>
            <a:off x="1717445" y="3813064"/>
            <a:ext cx="955800" cy="830383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77"/>
              <a:gd name="T76" fmla="*/ 0 h 401"/>
              <a:gd name="T77" fmla="*/ 377 w 377"/>
              <a:gd name="T78" fmla="*/ 401 h 40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9" name="Freeform 16"/>
          <p:cNvSpPr>
            <a:spLocks/>
          </p:cNvSpPr>
          <p:nvPr/>
        </p:nvSpPr>
        <p:spPr bwMode="auto">
          <a:xfrm>
            <a:off x="857225" y="3794650"/>
            <a:ext cx="1035271" cy="84879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20" name="Freeform 17"/>
          <p:cNvSpPr>
            <a:spLocks/>
          </p:cNvSpPr>
          <p:nvPr/>
        </p:nvSpPr>
        <p:spPr bwMode="auto">
          <a:xfrm>
            <a:off x="857225" y="2894119"/>
            <a:ext cx="953652" cy="1043459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" name="Блок-схема: знак завершения 20"/>
          <p:cNvSpPr/>
          <p:nvPr/>
        </p:nvSpPr>
        <p:spPr>
          <a:xfrm>
            <a:off x="1571604" y="4929198"/>
            <a:ext cx="1928826" cy="500066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Кикимора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знак завершения 2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643834" y="4286256"/>
            <a:ext cx="1357322" cy="428628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  <p:bldP spid="16" grpId="0" animBg="1"/>
      <p:bldP spid="18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9000" t="27000" r="51000" b="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4929190" y="214290"/>
            <a:ext cx="4071966" cy="3000396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29256" y="571480"/>
            <a:ext cx="3682435" cy="2010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еще в лесу один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Очень важный господин.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Он весь шишками оброс,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лице лишь виден нос.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Может быть пуглив, как зайка,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 зовут его...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214554"/>
            <a:ext cx="3571900" cy="2428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" name="Freeform 6"/>
          <p:cNvSpPr>
            <a:spLocks/>
          </p:cNvSpPr>
          <p:nvPr/>
        </p:nvSpPr>
        <p:spPr bwMode="auto">
          <a:xfrm>
            <a:off x="857225" y="2214555"/>
            <a:ext cx="1072859" cy="818107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9"/>
          <p:cNvSpPr>
            <a:spLocks/>
          </p:cNvSpPr>
          <p:nvPr/>
        </p:nvSpPr>
        <p:spPr bwMode="auto">
          <a:xfrm>
            <a:off x="3380967" y="2214555"/>
            <a:ext cx="1048158" cy="819861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2"/>
          <p:cNvSpPr>
            <a:spLocks/>
          </p:cNvSpPr>
          <p:nvPr/>
        </p:nvSpPr>
        <p:spPr bwMode="auto">
          <a:xfrm>
            <a:off x="3516282" y="3794650"/>
            <a:ext cx="912843" cy="84879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4"/>
          <p:cNvSpPr>
            <a:spLocks/>
          </p:cNvSpPr>
          <p:nvPr/>
        </p:nvSpPr>
        <p:spPr bwMode="auto">
          <a:xfrm>
            <a:off x="3488360" y="2877458"/>
            <a:ext cx="940765" cy="1068011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6" name="Freeform 16"/>
          <p:cNvSpPr>
            <a:spLocks/>
          </p:cNvSpPr>
          <p:nvPr/>
        </p:nvSpPr>
        <p:spPr bwMode="auto">
          <a:xfrm>
            <a:off x="857225" y="3794650"/>
            <a:ext cx="1035271" cy="84879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7" name="Freeform 17"/>
          <p:cNvSpPr>
            <a:spLocks/>
          </p:cNvSpPr>
          <p:nvPr/>
        </p:nvSpPr>
        <p:spPr bwMode="auto">
          <a:xfrm>
            <a:off x="857225" y="2894119"/>
            <a:ext cx="953652" cy="1043459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Блок-схема: знак завершения 17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643834" y="4286256"/>
            <a:ext cx="1357322" cy="428628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9000" t="27000" r="51000" b="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4929190" y="214290"/>
            <a:ext cx="4071966" cy="3000396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Незнайка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214554"/>
            <a:ext cx="3571900" cy="2428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" name="Freeform 6"/>
          <p:cNvSpPr>
            <a:spLocks/>
          </p:cNvSpPr>
          <p:nvPr/>
        </p:nvSpPr>
        <p:spPr bwMode="auto">
          <a:xfrm>
            <a:off x="857225" y="2214555"/>
            <a:ext cx="1072859" cy="818107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7"/>
          <p:cNvSpPr>
            <a:spLocks/>
          </p:cNvSpPr>
          <p:nvPr/>
        </p:nvSpPr>
        <p:spPr bwMode="auto">
          <a:xfrm>
            <a:off x="2513229" y="2214555"/>
            <a:ext cx="1038493" cy="929468"/>
          </a:xfrm>
          <a:custGeom>
            <a:avLst/>
            <a:gdLst>
              <a:gd name="T0" fmla="*/ 56 w 409"/>
              <a:gd name="T1" fmla="*/ 87 h 449"/>
              <a:gd name="T2" fmla="*/ 34 w 409"/>
              <a:gd name="T3" fmla="*/ 127 h 449"/>
              <a:gd name="T4" fmla="*/ 7 w 409"/>
              <a:gd name="T5" fmla="*/ 175 h 449"/>
              <a:gd name="T6" fmla="*/ 39 w 409"/>
              <a:gd name="T7" fmla="*/ 185 h 449"/>
              <a:gd name="T8" fmla="*/ 57 w 409"/>
              <a:gd name="T9" fmla="*/ 207 h 449"/>
              <a:gd name="T10" fmla="*/ 52 w 409"/>
              <a:gd name="T11" fmla="*/ 393 h 449"/>
              <a:gd name="T12" fmla="*/ 153 w 409"/>
              <a:gd name="T13" fmla="*/ 400 h 449"/>
              <a:gd name="T14" fmla="*/ 146 w 409"/>
              <a:gd name="T15" fmla="*/ 426 h 449"/>
              <a:gd name="T16" fmla="*/ 174 w 409"/>
              <a:gd name="T17" fmla="*/ 445 h 449"/>
              <a:gd name="T18" fmla="*/ 223 w 409"/>
              <a:gd name="T19" fmla="*/ 436 h 449"/>
              <a:gd name="T20" fmla="*/ 198 w 409"/>
              <a:gd name="T21" fmla="*/ 398 h 449"/>
              <a:gd name="T22" fmla="*/ 406 w 409"/>
              <a:gd name="T23" fmla="*/ 390 h 449"/>
              <a:gd name="T24" fmla="*/ 400 w 409"/>
              <a:gd name="T25" fmla="*/ 286 h 449"/>
              <a:gd name="T26" fmla="*/ 372 w 409"/>
              <a:gd name="T27" fmla="*/ 259 h 449"/>
              <a:gd name="T28" fmla="*/ 366 w 409"/>
              <a:gd name="T29" fmla="*/ 198 h 449"/>
              <a:gd name="T30" fmla="*/ 388 w 409"/>
              <a:gd name="T31" fmla="*/ 211 h 449"/>
              <a:gd name="T32" fmla="*/ 400 w 409"/>
              <a:gd name="T33" fmla="*/ 218 h 449"/>
              <a:gd name="T34" fmla="*/ 401 w 409"/>
              <a:gd name="T35" fmla="*/ 57 h 449"/>
              <a:gd name="T36" fmla="*/ 399 w 409"/>
              <a:gd name="T37" fmla="*/ 0 h 449"/>
              <a:gd name="T38" fmla="*/ 43 w 409"/>
              <a:gd name="T39" fmla="*/ 0 h 449"/>
              <a:gd name="T40" fmla="*/ 56 w 409"/>
              <a:gd name="T41" fmla="*/ 87 h 44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09"/>
              <a:gd name="T64" fmla="*/ 0 h 449"/>
              <a:gd name="T65" fmla="*/ 409 w 409"/>
              <a:gd name="T66" fmla="*/ 449 h 449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09" h="449">
                <a:moveTo>
                  <a:pt x="56" y="87"/>
                </a:moveTo>
                <a:cubicBezTo>
                  <a:pt x="53" y="100"/>
                  <a:pt x="48" y="122"/>
                  <a:pt x="34" y="127"/>
                </a:cubicBezTo>
                <a:cubicBezTo>
                  <a:pt x="15" y="133"/>
                  <a:pt x="0" y="153"/>
                  <a:pt x="7" y="175"/>
                </a:cubicBezTo>
                <a:cubicBezTo>
                  <a:pt x="14" y="194"/>
                  <a:pt x="31" y="195"/>
                  <a:pt x="39" y="185"/>
                </a:cubicBezTo>
                <a:cubicBezTo>
                  <a:pt x="60" y="159"/>
                  <a:pt x="66" y="177"/>
                  <a:pt x="57" y="207"/>
                </a:cubicBezTo>
                <a:cubicBezTo>
                  <a:pt x="32" y="287"/>
                  <a:pt x="44" y="341"/>
                  <a:pt x="52" y="393"/>
                </a:cubicBezTo>
                <a:cubicBezTo>
                  <a:pt x="63" y="391"/>
                  <a:pt x="127" y="386"/>
                  <a:pt x="153" y="400"/>
                </a:cubicBezTo>
                <a:cubicBezTo>
                  <a:pt x="164" y="406"/>
                  <a:pt x="146" y="415"/>
                  <a:pt x="146" y="426"/>
                </a:cubicBezTo>
                <a:cubicBezTo>
                  <a:pt x="145" y="437"/>
                  <a:pt x="154" y="444"/>
                  <a:pt x="174" y="445"/>
                </a:cubicBezTo>
                <a:cubicBezTo>
                  <a:pt x="195" y="447"/>
                  <a:pt x="219" y="449"/>
                  <a:pt x="223" y="436"/>
                </a:cubicBezTo>
                <a:cubicBezTo>
                  <a:pt x="227" y="423"/>
                  <a:pt x="188" y="408"/>
                  <a:pt x="198" y="398"/>
                </a:cubicBezTo>
                <a:cubicBezTo>
                  <a:pt x="208" y="388"/>
                  <a:pt x="341" y="381"/>
                  <a:pt x="406" y="390"/>
                </a:cubicBezTo>
                <a:cubicBezTo>
                  <a:pt x="399" y="342"/>
                  <a:pt x="405" y="311"/>
                  <a:pt x="400" y="286"/>
                </a:cubicBezTo>
                <a:cubicBezTo>
                  <a:pt x="397" y="274"/>
                  <a:pt x="384" y="254"/>
                  <a:pt x="372" y="259"/>
                </a:cubicBezTo>
                <a:cubicBezTo>
                  <a:pt x="342" y="272"/>
                  <a:pt x="348" y="211"/>
                  <a:pt x="366" y="198"/>
                </a:cubicBezTo>
                <a:cubicBezTo>
                  <a:pt x="384" y="186"/>
                  <a:pt x="388" y="202"/>
                  <a:pt x="388" y="211"/>
                </a:cubicBezTo>
                <a:cubicBezTo>
                  <a:pt x="388" y="220"/>
                  <a:pt x="393" y="223"/>
                  <a:pt x="400" y="218"/>
                </a:cubicBezTo>
                <a:cubicBezTo>
                  <a:pt x="406" y="212"/>
                  <a:pt x="409" y="111"/>
                  <a:pt x="401" y="57"/>
                </a:cubicBezTo>
                <a:cubicBezTo>
                  <a:pt x="399" y="43"/>
                  <a:pt x="398" y="22"/>
                  <a:pt x="39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4" y="29"/>
                  <a:pt x="62" y="63"/>
                  <a:pt x="56" y="8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8"/>
          <p:cNvSpPr>
            <a:spLocks/>
          </p:cNvSpPr>
          <p:nvPr/>
        </p:nvSpPr>
        <p:spPr bwMode="auto">
          <a:xfrm>
            <a:off x="1724963" y="2214555"/>
            <a:ext cx="955800" cy="933852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7"/>
              <a:gd name="T70" fmla="*/ 0 h 451"/>
              <a:gd name="T71" fmla="*/ 377 w 377"/>
              <a:gd name="T72" fmla="*/ 451 h 451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9"/>
          <p:cNvSpPr>
            <a:spLocks/>
          </p:cNvSpPr>
          <p:nvPr/>
        </p:nvSpPr>
        <p:spPr bwMode="auto">
          <a:xfrm>
            <a:off x="3380967" y="2214555"/>
            <a:ext cx="1048158" cy="819861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0" name="Freeform 10"/>
          <p:cNvSpPr>
            <a:spLocks/>
          </p:cNvSpPr>
          <p:nvPr/>
        </p:nvSpPr>
        <p:spPr bwMode="auto">
          <a:xfrm>
            <a:off x="2617401" y="3003726"/>
            <a:ext cx="1070711" cy="840905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1" name="Freeform 11"/>
          <p:cNvSpPr>
            <a:spLocks/>
          </p:cNvSpPr>
          <p:nvPr/>
        </p:nvSpPr>
        <p:spPr bwMode="auto">
          <a:xfrm>
            <a:off x="1618644" y="3005479"/>
            <a:ext cx="1186695" cy="971557"/>
          </a:xfrm>
          <a:custGeom>
            <a:avLst/>
            <a:gdLst>
              <a:gd name="T0" fmla="*/ 399 w 468"/>
              <a:gd name="T1" fmla="*/ 298 h 469"/>
              <a:gd name="T2" fmla="*/ 412 w 468"/>
              <a:gd name="T3" fmla="*/ 298 h 469"/>
              <a:gd name="T4" fmla="*/ 428 w 468"/>
              <a:gd name="T5" fmla="*/ 315 h 469"/>
              <a:gd name="T6" fmla="*/ 456 w 468"/>
              <a:gd name="T7" fmla="*/ 284 h 469"/>
              <a:gd name="T8" fmla="*/ 461 w 468"/>
              <a:gd name="T9" fmla="*/ 247 h 469"/>
              <a:gd name="T10" fmla="*/ 427 w 468"/>
              <a:gd name="T11" fmla="*/ 255 h 469"/>
              <a:gd name="T12" fmla="*/ 403 w 468"/>
              <a:gd name="T13" fmla="*/ 234 h 469"/>
              <a:gd name="T14" fmla="*/ 407 w 468"/>
              <a:gd name="T15" fmla="*/ 161 h 469"/>
              <a:gd name="T16" fmla="*/ 405 w 468"/>
              <a:gd name="T17" fmla="*/ 11 h 469"/>
              <a:gd name="T18" fmla="*/ 266 w 468"/>
              <a:gd name="T19" fmla="*/ 5 h 469"/>
              <a:gd name="T20" fmla="*/ 222 w 468"/>
              <a:gd name="T21" fmla="*/ 24 h 469"/>
              <a:gd name="T22" fmla="*/ 220 w 468"/>
              <a:gd name="T23" fmla="*/ 61 h 469"/>
              <a:gd name="T24" fmla="*/ 171 w 468"/>
              <a:gd name="T25" fmla="*/ 54 h 469"/>
              <a:gd name="T26" fmla="*/ 179 w 468"/>
              <a:gd name="T27" fmla="*/ 28 h 469"/>
              <a:gd name="T28" fmla="*/ 156 w 468"/>
              <a:gd name="T29" fmla="*/ 15 h 469"/>
              <a:gd name="T30" fmla="*/ 53 w 468"/>
              <a:gd name="T31" fmla="*/ 13 h 469"/>
              <a:gd name="T32" fmla="*/ 52 w 468"/>
              <a:gd name="T33" fmla="*/ 192 h 469"/>
              <a:gd name="T34" fmla="*/ 57 w 468"/>
              <a:gd name="T35" fmla="*/ 278 h 469"/>
              <a:gd name="T36" fmla="*/ 40 w 468"/>
              <a:gd name="T37" fmla="*/ 287 h 469"/>
              <a:gd name="T38" fmla="*/ 11 w 468"/>
              <a:gd name="T39" fmla="*/ 291 h 469"/>
              <a:gd name="T40" fmla="*/ 17 w 468"/>
              <a:gd name="T41" fmla="*/ 340 h 469"/>
              <a:gd name="T42" fmla="*/ 40 w 468"/>
              <a:gd name="T43" fmla="*/ 335 h 469"/>
              <a:gd name="T44" fmla="*/ 58 w 468"/>
              <a:gd name="T45" fmla="*/ 326 h 469"/>
              <a:gd name="T46" fmla="*/ 53 w 468"/>
              <a:gd name="T47" fmla="*/ 403 h 469"/>
              <a:gd name="T48" fmla="*/ 185 w 468"/>
              <a:gd name="T49" fmla="*/ 398 h 469"/>
              <a:gd name="T50" fmla="*/ 243 w 468"/>
              <a:gd name="T51" fmla="*/ 428 h 469"/>
              <a:gd name="T52" fmla="*/ 258 w 468"/>
              <a:gd name="T53" fmla="*/ 465 h 469"/>
              <a:gd name="T54" fmla="*/ 306 w 468"/>
              <a:gd name="T55" fmla="*/ 441 h 469"/>
              <a:gd name="T56" fmla="*/ 286 w 468"/>
              <a:gd name="T57" fmla="*/ 418 h 469"/>
              <a:gd name="T58" fmla="*/ 333 w 468"/>
              <a:gd name="T59" fmla="*/ 397 h 469"/>
              <a:gd name="T60" fmla="*/ 406 w 468"/>
              <a:gd name="T61" fmla="*/ 398 h 469"/>
              <a:gd name="T62" fmla="*/ 399 w 468"/>
              <a:gd name="T63" fmla="*/ 298 h 46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68"/>
              <a:gd name="T97" fmla="*/ 0 h 469"/>
              <a:gd name="T98" fmla="*/ 468 w 468"/>
              <a:gd name="T99" fmla="*/ 469 h 469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2"/>
          <p:cNvSpPr>
            <a:spLocks/>
          </p:cNvSpPr>
          <p:nvPr/>
        </p:nvSpPr>
        <p:spPr bwMode="auto">
          <a:xfrm>
            <a:off x="3516282" y="3794650"/>
            <a:ext cx="912843" cy="84879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3" name="Freeform 13"/>
          <p:cNvSpPr>
            <a:spLocks/>
          </p:cNvSpPr>
          <p:nvPr/>
        </p:nvSpPr>
        <p:spPr bwMode="auto">
          <a:xfrm>
            <a:off x="2501416" y="3685043"/>
            <a:ext cx="1177030" cy="958404"/>
          </a:xfrm>
          <a:custGeom>
            <a:avLst/>
            <a:gdLst>
              <a:gd name="T0" fmla="*/ 409 w 464"/>
              <a:gd name="T1" fmla="*/ 378 h 463"/>
              <a:gd name="T2" fmla="*/ 424 w 464"/>
              <a:gd name="T3" fmla="*/ 330 h 463"/>
              <a:gd name="T4" fmla="*/ 447 w 464"/>
              <a:gd name="T5" fmla="*/ 337 h 463"/>
              <a:gd name="T6" fmla="*/ 464 w 464"/>
              <a:gd name="T7" fmla="*/ 303 h 463"/>
              <a:gd name="T8" fmla="*/ 449 w 464"/>
              <a:gd name="T9" fmla="*/ 262 h 463"/>
              <a:gd name="T10" fmla="*/ 426 w 464"/>
              <a:gd name="T11" fmla="*/ 289 h 463"/>
              <a:gd name="T12" fmla="*/ 409 w 464"/>
              <a:gd name="T13" fmla="*/ 207 h 463"/>
              <a:gd name="T14" fmla="*/ 409 w 464"/>
              <a:gd name="T15" fmla="*/ 72 h 463"/>
              <a:gd name="T16" fmla="*/ 298 w 464"/>
              <a:gd name="T17" fmla="*/ 63 h 463"/>
              <a:gd name="T18" fmla="*/ 244 w 464"/>
              <a:gd name="T19" fmla="*/ 35 h 463"/>
              <a:gd name="T20" fmla="*/ 247 w 464"/>
              <a:gd name="T21" fmla="*/ 5 h 463"/>
              <a:gd name="T22" fmla="*/ 192 w 464"/>
              <a:gd name="T23" fmla="*/ 8 h 463"/>
              <a:gd name="T24" fmla="*/ 191 w 464"/>
              <a:gd name="T25" fmla="*/ 39 h 463"/>
              <a:gd name="T26" fmla="*/ 131 w 464"/>
              <a:gd name="T27" fmla="*/ 63 h 463"/>
              <a:gd name="T28" fmla="*/ 58 w 464"/>
              <a:gd name="T29" fmla="*/ 70 h 463"/>
              <a:gd name="T30" fmla="*/ 59 w 464"/>
              <a:gd name="T31" fmla="*/ 183 h 463"/>
              <a:gd name="T32" fmla="*/ 47 w 464"/>
              <a:gd name="T33" fmla="*/ 255 h 463"/>
              <a:gd name="T34" fmla="*/ 25 w 464"/>
              <a:gd name="T35" fmla="*/ 266 h 463"/>
              <a:gd name="T36" fmla="*/ 2 w 464"/>
              <a:gd name="T37" fmla="*/ 282 h 463"/>
              <a:gd name="T38" fmla="*/ 12 w 464"/>
              <a:gd name="T39" fmla="*/ 320 h 463"/>
              <a:gd name="T40" fmla="*/ 41 w 464"/>
              <a:gd name="T41" fmla="*/ 310 h 463"/>
              <a:gd name="T42" fmla="*/ 59 w 464"/>
              <a:gd name="T43" fmla="*/ 305 h 463"/>
              <a:gd name="T44" fmla="*/ 54 w 464"/>
              <a:gd name="T45" fmla="*/ 383 h 463"/>
              <a:gd name="T46" fmla="*/ 63 w 464"/>
              <a:gd name="T47" fmla="*/ 463 h 463"/>
              <a:gd name="T48" fmla="*/ 410 w 464"/>
              <a:gd name="T49" fmla="*/ 463 h 463"/>
              <a:gd name="T50" fmla="*/ 409 w 464"/>
              <a:gd name="T51" fmla="*/ 378 h 463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464"/>
              <a:gd name="T79" fmla="*/ 0 h 463"/>
              <a:gd name="T80" fmla="*/ 464 w 464"/>
              <a:gd name="T81" fmla="*/ 463 h 463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464" h="463">
                <a:moveTo>
                  <a:pt x="409" y="378"/>
                </a:moveTo>
                <a:cubicBezTo>
                  <a:pt x="413" y="351"/>
                  <a:pt x="414" y="329"/>
                  <a:pt x="424" y="330"/>
                </a:cubicBezTo>
                <a:cubicBezTo>
                  <a:pt x="434" y="330"/>
                  <a:pt x="436" y="337"/>
                  <a:pt x="447" y="337"/>
                </a:cubicBezTo>
                <a:cubicBezTo>
                  <a:pt x="457" y="337"/>
                  <a:pt x="464" y="320"/>
                  <a:pt x="464" y="303"/>
                </a:cubicBezTo>
                <a:cubicBezTo>
                  <a:pt x="464" y="287"/>
                  <a:pt x="464" y="260"/>
                  <a:pt x="449" y="262"/>
                </a:cubicBezTo>
                <a:cubicBezTo>
                  <a:pt x="434" y="265"/>
                  <a:pt x="433" y="290"/>
                  <a:pt x="426" y="289"/>
                </a:cubicBezTo>
                <a:cubicBezTo>
                  <a:pt x="409" y="286"/>
                  <a:pt x="400" y="250"/>
                  <a:pt x="409" y="207"/>
                </a:cubicBezTo>
                <a:cubicBezTo>
                  <a:pt x="412" y="190"/>
                  <a:pt x="420" y="124"/>
                  <a:pt x="409" y="72"/>
                </a:cubicBezTo>
                <a:cubicBezTo>
                  <a:pt x="383" y="77"/>
                  <a:pt x="349" y="71"/>
                  <a:pt x="298" y="63"/>
                </a:cubicBezTo>
                <a:cubicBezTo>
                  <a:pt x="263" y="58"/>
                  <a:pt x="235" y="45"/>
                  <a:pt x="244" y="35"/>
                </a:cubicBezTo>
                <a:cubicBezTo>
                  <a:pt x="250" y="27"/>
                  <a:pt x="255" y="11"/>
                  <a:pt x="247" y="5"/>
                </a:cubicBezTo>
                <a:cubicBezTo>
                  <a:pt x="238" y="0"/>
                  <a:pt x="200" y="4"/>
                  <a:pt x="192" y="8"/>
                </a:cubicBezTo>
                <a:cubicBezTo>
                  <a:pt x="184" y="12"/>
                  <a:pt x="183" y="22"/>
                  <a:pt x="191" y="39"/>
                </a:cubicBezTo>
                <a:cubicBezTo>
                  <a:pt x="202" y="61"/>
                  <a:pt x="156" y="71"/>
                  <a:pt x="131" y="63"/>
                </a:cubicBezTo>
                <a:cubicBezTo>
                  <a:pt x="99" y="52"/>
                  <a:pt x="78" y="62"/>
                  <a:pt x="58" y="70"/>
                </a:cubicBezTo>
                <a:cubicBezTo>
                  <a:pt x="63" y="94"/>
                  <a:pt x="61" y="160"/>
                  <a:pt x="59" y="183"/>
                </a:cubicBezTo>
                <a:cubicBezTo>
                  <a:pt x="57" y="205"/>
                  <a:pt x="51" y="242"/>
                  <a:pt x="47" y="255"/>
                </a:cubicBezTo>
                <a:cubicBezTo>
                  <a:pt x="46" y="260"/>
                  <a:pt x="41" y="279"/>
                  <a:pt x="25" y="266"/>
                </a:cubicBezTo>
                <a:cubicBezTo>
                  <a:pt x="10" y="254"/>
                  <a:pt x="4" y="270"/>
                  <a:pt x="2" y="282"/>
                </a:cubicBezTo>
                <a:cubicBezTo>
                  <a:pt x="0" y="295"/>
                  <a:pt x="2" y="307"/>
                  <a:pt x="12" y="320"/>
                </a:cubicBezTo>
                <a:cubicBezTo>
                  <a:pt x="23" y="332"/>
                  <a:pt x="34" y="322"/>
                  <a:pt x="41" y="310"/>
                </a:cubicBezTo>
                <a:cubicBezTo>
                  <a:pt x="47" y="299"/>
                  <a:pt x="53" y="297"/>
                  <a:pt x="59" y="305"/>
                </a:cubicBezTo>
                <a:cubicBezTo>
                  <a:pt x="68" y="315"/>
                  <a:pt x="58" y="339"/>
                  <a:pt x="54" y="383"/>
                </a:cubicBezTo>
                <a:cubicBezTo>
                  <a:pt x="51" y="403"/>
                  <a:pt x="58" y="441"/>
                  <a:pt x="63" y="463"/>
                </a:cubicBezTo>
                <a:cubicBezTo>
                  <a:pt x="410" y="463"/>
                  <a:pt x="410" y="463"/>
                  <a:pt x="410" y="463"/>
                </a:cubicBezTo>
                <a:cubicBezTo>
                  <a:pt x="404" y="426"/>
                  <a:pt x="407" y="394"/>
                  <a:pt x="409" y="37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4"/>
          <p:cNvSpPr>
            <a:spLocks/>
          </p:cNvSpPr>
          <p:nvPr/>
        </p:nvSpPr>
        <p:spPr bwMode="auto">
          <a:xfrm>
            <a:off x="3488360" y="2877458"/>
            <a:ext cx="940765" cy="1068011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5" name="Freeform 15"/>
          <p:cNvSpPr>
            <a:spLocks/>
          </p:cNvSpPr>
          <p:nvPr/>
        </p:nvSpPr>
        <p:spPr bwMode="auto">
          <a:xfrm>
            <a:off x="1717445" y="3813064"/>
            <a:ext cx="955800" cy="830383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77"/>
              <a:gd name="T76" fmla="*/ 0 h 401"/>
              <a:gd name="T77" fmla="*/ 377 w 377"/>
              <a:gd name="T78" fmla="*/ 401 h 40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6" name="Freeform 16"/>
          <p:cNvSpPr>
            <a:spLocks/>
          </p:cNvSpPr>
          <p:nvPr/>
        </p:nvSpPr>
        <p:spPr bwMode="auto">
          <a:xfrm>
            <a:off x="857225" y="3794650"/>
            <a:ext cx="1035271" cy="84879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7" name="Freeform 17"/>
          <p:cNvSpPr>
            <a:spLocks/>
          </p:cNvSpPr>
          <p:nvPr/>
        </p:nvSpPr>
        <p:spPr bwMode="auto">
          <a:xfrm>
            <a:off x="857225" y="2894119"/>
            <a:ext cx="953652" cy="1043459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Блок-схема: знак завершения 17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643834" y="4286256"/>
            <a:ext cx="1357322" cy="428628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знак завершения 18"/>
          <p:cNvSpPr/>
          <p:nvPr/>
        </p:nvSpPr>
        <p:spPr>
          <a:xfrm>
            <a:off x="1571604" y="4929198"/>
            <a:ext cx="1928826" cy="500066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Леший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3" grpId="0" animBg="1"/>
      <p:bldP spid="15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8000" t="32000" r="50000" b="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4929190" y="214290"/>
            <a:ext cx="4071966" cy="3000396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72132" y="714356"/>
            <a:ext cx="3000396" cy="2010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Внутри него водица,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ним не хотят водиться,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все его подружки -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Пиявки да лягушки!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Водорослями зарос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Добрый дедушка...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214554"/>
            <a:ext cx="3571900" cy="2428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" name="Freeform 6"/>
          <p:cNvSpPr>
            <a:spLocks/>
          </p:cNvSpPr>
          <p:nvPr/>
        </p:nvSpPr>
        <p:spPr bwMode="auto">
          <a:xfrm>
            <a:off x="857225" y="2214555"/>
            <a:ext cx="1072859" cy="818107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9"/>
          <p:cNvSpPr>
            <a:spLocks/>
          </p:cNvSpPr>
          <p:nvPr/>
        </p:nvSpPr>
        <p:spPr bwMode="auto">
          <a:xfrm>
            <a:off x="3380967" y="2214555"/>
            <a:ext cx="1048158" cy="819861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2"/>
          <p:cNvSpPr>
            <a:spLocks/>
          </p:cNvSpPr>
          <p:nvPr/>
        </p:nvSpPr>
        <p:spPr bwMode="auto">
          <a:xfrm>
            <a:off x="3516282" y="3794650"/>
            <a:ext cx="912843" cy="84879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4"/>
          <p:cNvSpPr>
            <a:spLocks/>
          </p:cNvSpPr>
          <p:nvPr/>
        </p:nvSpPr>
        <p:spPr bwMode="auto">
          <a:xfrm>
            <a:off x="3488360" y="2877458"/>
            <a:ext cx="940765" cy="1068011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6" name="Freeform 16"/>
          <p:cNvSpPr>
            <a:spLocks/>
          </p:cNvSpPr>
          <p:nvPr/>
        </p:nvSpPr>
        <p:spPr bwMode="auto">
          <a:xfrm>
            <a:off x="857225" y="3794650"/>
            <a:ext cx="1035271" cy="84879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7" name="Freeform 17"/>
          <p:cNvSpPr>
            <a:spLocks/>
          </p:cNvSpPr>
          <p:nvPr/>
        </p:nvSpPr>
        <p:spPr bwMode="auto">
          <a:xfrm>
            <a:off x="857225" y="2894119"/>
            <a:ext cx="953652" cy="1043459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Блок-схема: знак завершения 17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643834" y="4286256"/>
            <a:ext cx="1357322" cy="428628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7030A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</TotalTime>
  <Words>165</Words>
  <Application>Microsoft Office PowerPoint</Application>
  <PresentationFormat>Экран (4:3)</PresentationFormat>
  <Paragraphs>65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2014-05-17T04:26:58Z</dcterms:created>
  <dcterms:modified xsi:type="dcterms:W3CDTF">2014-06-07T13:02:42Z</dcterms:modified>
</cp:coreProperties>
</file>