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995F797-4EDC-4D0A-9EE6-EBD545C9EBFD}" type="datetimeFigureOut">
              <a:rPr lang="ru-RU">
                <a:solidFill>
                  <a:prstClr val="black"/>
                </a:solidFill>
              </a:rPr>
              <a:pPr/>
              <a:t>15.02.2015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162312" cy="287359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28D9D-FD9B-4C65-AF18-6CDD3891E5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0" cap="sq">
            <a:solidFill>
              <a:schemeClr val="accent3">
                <a:lumMod val="75000"/>
              </a:schemeClr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42844" y="6500834"/>
            <a:ext cx="1367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© Фокина Лидия Петровна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9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2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8.wav"/><Relationship Id="rId4" Type="http://schemas.openxmlformats.org/officeDocument/2006/relationships/audio" Target="../media/audio6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11.wav"/><Relationship Id="rId4" Type="http://schemas.openxmlformats.org/officeDocument/2006/relationships/audio" Target="../media/audio6.wav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9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2.wav"/><Relationship Id="rId4" Type="http://schemas.openxmlformats.org/officeDocument/2006/relationships/audio" Target="../media/audio6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7.wav"/><Relationship Id="rId5" Type="http://schemas.openxmlformats.org/officeDocument/2006/relationships/audio" Target="../media/audio4.wav"/><Relationship Id="rId4" Type="http://schemas.openxmlformats.org/officeDocument/2006/relationships/audio" Target="../media/audio6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fun4child.com/p/exercises/269.gi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7.wav"/><Relationship Id="rId4" Type="http://schemas.openxmlformats.org/officeDocument/2006/relationships/audio" Target="../media/audio6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8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9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0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2.wav"/><Relationship Id="rId4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1.wav"/><Relationship Id="rId7" Type="http://schemas.openxmlformats.org/officeDocument/2006/relationships/audio" Target="../media/audio5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2.wav"/><Relationship Id="rId4" Type="http://schemas.openxmlformats.org/officeDocument/2006/relationships/audio" Target="../media/audio6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10.wav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42844" y="142852"/>
            <a:ext cx="5214974" cy="492922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Интерактивный т</a:t>
            </a:r>
            <a:r>
              <a:rPr lang="ru-RU" i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ренажёр</a:t>
            </a: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«Словарные слова»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4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 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785794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643314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15338" y="6143644"/>
            <a:ext cx="642942" cy="4286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_ пор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107521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Здоров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1578"/>
            <a:ext cx="3286148" cy="3950931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182163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hlinkshowjump?jump=nextslide">
              <a:snd r:embed="rId5" name="Молодец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0100" y="509132"/>
            <a:ext cx="3286148" cy="393582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жай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321835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Хорош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7035" y="500042"/>
            <a:ext cx="3272278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ник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25039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hlinkshowjump?jump=nextslide">
              <a:snd r:embed="rId5" name="Верно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6108"/>
            <a:ext cx="3286148" cy="3941870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вель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036083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hlinkshowjump?jump=nextslide">
              <a:snd r:embed="rId3" name="Здоров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5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0100" y="500812"/>
            <a:ext cx="3286148" cy="395246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зык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821769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hlinkshowjump?jump=nextslide">
              <a:snd r:embed="rId6" name="Умница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8383"/>
            <a:ext cx="3286148" cy="3937320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000100" y="521182"/>
            <a:ext cx="3286148" cy="3911722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4429132"/>
            <a:ext cx="4114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Ура!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подарок готов.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6706" y="6000768"/>
            <a:ext cx="3902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помощь.</a:t>
            </a:r>
            <a:endParaRPr lang="ru-RU" sz="32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настраиваемая 11">
            <a:hlinkClick r:id="" action="ppaction://hlinkshowjump?jump=endshow" highlightClick="1"/>
          </p:cNvPr>
          <p:cNvSpPr/>
          <p:nvPr/>
        </p:nvSpPr>
        <p:spPr>
          <a:xfrm>
            <a:off x="7715272" y="6215082"/>
            <a:ext cx="1143008" cy="357190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42844" y="142852"/>
            <a:ext cx="5214974" cy="492922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928670"/>
            <a:ext cx="2954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85860"/>
            <a:ext cx="442915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Отрисовки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Уверской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Елены Борисовны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Раскраска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http://fun4child.com/p/exercises/269.gif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8072462" y="6000768"/>
            <a:ext cx="714380" cy="571504"/>
          </a:xfrm>
          <a:prstGeom prst="actionButtonRetur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42844" y="142852"/>
            <a:ext cx="5214974" cy="492922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приготовил подарок для своего друга,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не раскрасил.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Помогите мне в этом. Вставляйте нужные буквы и картинка постепенно раскрасится.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8215338" y="357166"/>
            <a:ext cx="642942" cy="571504"/>
          </a:xfrm>
          <a:prstGeom prst="actionButtonInformati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ятно 1 3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1214414" y="4714884"/>
            <a:ext cx="3214710" cy="1643074"/>
          </a:xfrm>
          <a:prstGeom prst="irregularSeal1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Старт 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 _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53601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Хорош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0042"/>
            <a:ext cx="3286148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гирь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036083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hlinkshowjump?jump=nextslide">
              <a:snd r:embed="rId5" name="Умниц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4598"/>
            <a:ext cx="3286148" cy="3944891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_ бака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89320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Молодец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09132"/>
            <a:ext cx="3286148" cy="393582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_ рока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893207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hlinkshowjump?jump=nextslide">
              <a:snd r:embed="rId4" name="Здорово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5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684" y="500042"/>
            <a:ext cx="3284979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кан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250397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5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5734" y="500042"/>
            <a:ext cx="3274880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релка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750331" y="4679165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hlinkshowjump?jump=nextslide">
              <a:snd r:embed="rId3" name="Верно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5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noaction">
              <a:snd r:embed="rId6" name="Ошибка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7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1001961" y="500042"/>
            <a:ext cx="3282426" cy="3954003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642910" y="4500570"/>
            <a:ext cx="4000528" cy="857256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 _ </a:t>
            </a:r>
            <a:r>
              <a:rPr lang="ru-RU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традь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3036083" y="4607727"/>
            <a:ext cx="142876" cy="7143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Овал 48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85720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50" name="Овал 49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1428728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1" name="Овал 50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2571736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52" name="Овал 51">
            <a:hlinkClick r:id="" action="ppaction://hlinkshowjump?jump=nextslide">
              <a:snd r:embed="rId5" name="Замечательно.wav"/>
            </a:hlinkClick>
          </p:cNvPr>
          <p:cNvSpPr/>
          <p:nvPr/>
        </p:nvSpPr>
        <p:spPr>
          <a:xfrm>
            <a:off x="3714744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53" name="Овал 52">
            <a:hlinkClick r:id="" action="ppaction://noaction">
              <a:snd r:embed="rId6" name="Подумай ещё.wav"/>
            </a:hlinkClick>
          </p:cNvPr>
          <p:cNvSpPr/>
          <p:nvPr/>
        </p:nvSpPr>
        <p:spPr>
          <a:xfrm>
            <a:off x="4857752" y="5643578"/>
            <a:ext cx="642942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16000" rtlCol="0" anchor="ctr" anchorCtr="0"/>
          <a:lstStyle/>
          <a:p>
            <a:pPr algn="ctr"/>
            <a:r>
              <a:rPr lang="ru-RU" sz="5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27" name="Рисунок 26" descr="2014-10-21 21-40-31 Раскраска онлайн. – Chromiu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000100" y="514378"/>
            <a:ext cx="3286148" cy="3925330"/>
          </a:xfrm>
          <a:prstGeom prst="rect">
            <a:avLst/>
          </a:prstGeom>
          <a:ln w="127000" cap="sq">
            <a:solidFill>
              <a:srgbClr val="92D050"/>
            </a:solidFill>
            <a:miter lim="800000"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191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2014-10-20T13:58:16Z</dcterms:created>
  <dcterms:modified xsi:type="dcterms:W3CDTF">2015-02-15T10:59:07Z</dcterms:modified>
</cp:coreProperties>
</file>