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A451-100A-4D1F-B84A-14AC20210735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8047-A945-4A3E-95E3-A6A7578A7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A451-100A-4D1F-B84A-14AC20210735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8047-A945-4A3E-95E3-A6A7578A7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A451-100A-4D1F-B84A-14AC20210735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8047-A945-4A3E-95E3-A6A7578A7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A451-100A-4D1F-B84A-14AC20210735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8047-A945-4A3E-95E3-A6A7578A7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A451-100A-4D1F-B84A-14AC20210735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8047-A945-4A3E-95E3-A6A7578A7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A451-100A-4D1F-B84A-14AC20210735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8047-A945-4A3E-95E3-A6A7578A7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A451-100A-4D1F-B84A-14AC20210735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8047-A945-4A3E-95E3-A6A7578A7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A451-100A-4D1F-B84A-14AC20210735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8047-A945-4A3E-95E3-A6A7578A7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A451-100A-4D1F-B84A-14AC20210735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8047-A945-4A3E-95E3-A6A7578A7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A451-100A-4D1F-B84A-14AC20210735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8047-A945-4A3E-95E3-A6A7578A7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EA451-100A-4D1F-B84A-14AC20210735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68047-A945-4A3E-95E3-A6A7578A7A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EA451-100A-4D1F-B84A-14AC20210735}" type="datetimeFigureOut">
              <a:rPr lang="ru-RU" smtClean="0"/>
              <a:t>22.06.2014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68047-A945-4A3E-95E3-A6A7578A7A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402/16969765.22a/0_8f5b9_798f6d7c_orig.png" TargetMode="External"/><Relationship Id="rId2" Type="http://schemas.openxmlformats.org/officeDocument/2006/relationships/hyperlink" Target="http://img-fotki.yandex.ru/get/51/16969765.3/0_6225f_5ac650d9_orig.pn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linda6035.ucoz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357422" y="1214422"/>
            <a:ext cx="6143668" cy="5286412"/>
            <a:chOff x="1115616" y="2146448"/>
            <a:chExt cx="7165477" cy="454058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6654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Шаблон презентации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084703" cy="16018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 : Фокина Лидия Петровна, 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МКОУ «СОШ ст. Евсино» </a:t>
              </a:r>
            </a:p>
            <a:p>
              <a:pPr algn="ctr">
                <a:defRPr/>
              </a:pPr>
              <a:r>
                <a:rPr lang="ru-RU" dirty="0" err="1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Искитимского</a:t>
              </a: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района Новосибирской области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2014</a:t>
              </a:r>
              <a:endParaRPr lang="ru-RU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571480"/>
            <a:ext cx="6000792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Рамка </a:t>
            </a:r>
            <a:r>
              <a:rPr lang="en-US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http://img-fotki.yandex.ru/get/51/16969765.3/0_6225f_5ac650d9_orig.png</a:t>
            </a: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Бордюр  </a:t>
            </a:r>
            <a:r>
              <a:rPr lang="en-US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http://img-fotki.yandex.ru/get/5402/16969765.22a/0_8f5b9_798f6d7c_orig.png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3" name="Группа 6"/>
          <p:cNvGrpSpPr/>
          <p:nvPr/>
        </p:nvGrpSpPr>
        <p:grpSpPr>
          <a:xfrm>
            <a:off x="1785918" y="2285992"/>
            <a:ext cx="7000924" cy="4069175"/>
            <a:chOff x="539750" y="3084273"/>
            <a:chExt cx="7993063" cy="3309395"/>
          </a:xfrm>
        </p:grpSpPr>
        <p:grpSp>
          <p:nvGrpSpPr>
            <p:cNvPr id="4" name="Группа 1"/>
            <p:cNvGrpSpPr>
              <a:grpSpLocks/>
            </p:cNvGrpSpPr>
            <p:nvPr/>
          </p:nvGrpSpPr>
          <p:grpSpPr bwMode="auto">
            <a:xfrm>
              <a:off x="539750" y="3084273"/>
              <a:ext cx="7993063" cy="2964312"/>
              <a:chOff x="539552" y="1359954"/>
              <a:chExt cx="7992888" cy="3705546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539552" y="1359954"/>
                <a:ext cx="7992888" cy="30351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Вы можете использовать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данное оформление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для создания своих презентаций,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но в своей презентации вы должны указать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источник шаблона: </a:t>
                </a:r>
              </a:p>
              <a:p>
                <a:pPr algn="ctr">
                  <a:defRPr/>
                </a:pPr>
                <a:endParaRPr lang="ru-RU" sz="800" dirty="0">
                  <a:solidFill>
                    <a:prstClr val="black"/>
                  </a:solidFill>
                  <a:latin typeface="Monotype Corsiva" pitchFamily="66" charset="0"/>
                </a:endParaRPr>
              </a:p>
              <a:p>
                <a:pPr algn="ctr">
                  <a:defRPr/>
                </a:pPr>
                <a:r>
                  <a:rPr lang="ru-RU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Фокина Лидия Петровна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учитель начальных классов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МКОУ «СОШ ст. Евсино»</a:t>
                </a:r>
              </a:p>
              <a:p>
                <a:pPr algn="ctr">
                  <a:defRPr/>
                </a:pPr>
                <a:r>
                  <a:rPr lang="ru-RU" dirty="0" err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Искитимского</a:t>
                </a:r>
                <a:r>
                  <a:rPr lang="ru-RU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 района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Новосибирской области</a:t>
                </a:r>
                <a:endParaRPr lang="ru-RU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7" name="Прямоугольник 3"/>
              <p:cNvSpPr>
                <a:spLocks noChangeArrowheads="1"/>
              </p:cNvSpPr>
              <p:nvPr/>
            </p:nvSpPr>
            <p:spPr bwMode="auto">
              <a:xfrm>
                <a:off x="2657326" y="4417865"/>
                <a:ext cx="3628503" cy="6476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b="1" dirty="0">
                    <a:solidFill>
                      <a:prstClr val="black"/>
                    </a:solidFill>
                    <a:latin typeface="Monotype Corsiva" pitchFamily="66" charset="0"/>
                  </a:rPr>
                  <a:t>Сайт </a:t>
                </a:r>
                <a:r>
                  <a:rPr lang="en-US" sz="2000" b="1" dirty="0">
                    <a:solidFill>
                      <a:prstClr val="black"/>
                    </a:solidFill>
                    <a:latin typeface="Monotype Corsiva" pitchFamily="66" charset="0"/>
                    <a:hlinkClick r:id="rId4"/>
                  </a:rPr>
                  <a:t>http://linda6035.ucoz.ru/</a:t>
                </a:r>
                <a:r>
                  <a:rPr lang="ru-RU" sz="2000" b="1" dirty="0">
                    <a:solidFill>
                      <a:prstClr val="black"/>
                    </a:solidFill>
                    <a:latin typeface="Monotype Corsiva" pitchFamily="66" charset="0"/>
                  </a:rPr>
                  <a:t>    </a:t>
                </a:r>
                <a:r>
                  <a:rPr lang="ru-RU" sz="2000" b="1" i="1" dirty="0">
                    <a:solidFill>
                      <a:prstClr val="black"/>
                    </a:solidFill>
                    <a:latin typeface="Monotype Corsiva" pitchFamily="66" charset="0"/>
                  </a:rPr>
                  <a:t>  </a:t>
                </a:r>
                <a:endParaRPr lang="ru-RU" sz="2000" b="1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2411760" y="6093296"/>
              <a:ext cx="4744660" cy="3003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C00000"/>
                  </a:solidFill>
                </a:rPr>
                <a:t>СПАСИБО АВТОРАМ ФОНОВ И КАРТИНОК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80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2014-06-22T08:45:42Z</dcterms:created>
  <dcterms:modified xsi:type="dcterms:W3CDTF">2014-06-22T08:47:11Z</dcterms:modified>
</cp:coreProperties>
</file>