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305EF-D499-4887-A718-7CF925A2105B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05B3-0380-4E6C-8AD1-C601D96FD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305EF-D499-4887-A718-7CF925A2105B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05B3-0380-4E6C-8AD1-C601D96FD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305EF-D499-4887-A718-7CF925A2105B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05B3-0380-4E6C-8AD1-C601D96FD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305EF-D499-4887-A718-7CF925A2105B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05B3-0380-4E6C-8AD1-C601D96FD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305EF-D499-4887-A718-7CF925A2105B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05B3-0380-4E6C-8AD1-C601D96FD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305EF-D499-4887-A718-7CF925A2105B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05B3-0380-4E6C-8AD1-C601D96FD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305EF-D499-4887-A718-7CF925A2105B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05B3-0380-4E6C-8AD1-C601D96FD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305EF-D499-4887-A718-7CF925A2105B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05B3-0380-4E6C-8AD1-C601D96FD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305EF-D499-4887-A718-7CF925A2105B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05B3-0380-4E6C-8AD1-C601D96FD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305EF-D499-4887-A718-7CF925A2105B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05B3-0380-4E6C-8AD1-C601D96FD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305EF-D499-4887-A718-7CF925A2105B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B05B3-0380-4E6C-8AD1-C601D96FD8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305EF-D499-4887-A718-7CF925A2105B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B05B3-0380-4E6C-8AD1-C601D96FD8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601/160878850.569/0_8b133_65e16583_XL" TargetMode="External"/><Relationship Id="rId2" Type="http://schemas.openxmlformats.org/officeDocument/2006/relationships/hyperlink" Target="http://img-fotki.yandex.ru/get/4701/16969765.22b/0_8f5d9_59ab3efa_orig.pn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linda6035.ucoz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357290" y="1214422"/>
            <a:ext cx="7358114" cy="5357850"/>
            <a:chOff x="1115616" y="2146448"/>
            <a:chExt cx="7165477" cy="445494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467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9BBB59">
                      <a:lumMod val="75000"/>
                    </a:srgb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Шаблон презентации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259989"/>
              <a:ext cx="5084703" cy="13414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Фокина Лидия Петровна, 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«СОШ ст. Евсино» </a:t>
              </a:r>
            </a:p>
            <a:p>
              <a:pPr algn="ctr">
                <a:defRPr/>
              </a:pPr>
              <a:r>
                <a:rPr lang="ru-RU" dirty="0" err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Искитимского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района Новосибирской области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2014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714380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9BBB59">
                    <a:lumMod val="75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</a:t>
            </a:r>
            <a:r>
              <a:rPr lang="ru-RU" b="1" dirty="0" smtClean="0">
                <a:solidFill>
                  <a:srgbClr val="9BBB59">
                    <a:lumMod val="75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Вуаль </a:t>
            </a:r>
            <a:r>
              <a:rPr lang="en-US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http://img-fotki.yandex.ru/get/4701/16969765.22b/0_8f5d9_59ab3efa_orig.png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Бордюр </a:t>
            </a:r>
            <a:r>
              <a:rPr lang="en-US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http://img-fotki.yandex.ru/get/6601/160878850.569/0_8b133_65e16583_XL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3" name="Группа 6"/>
          <p:cNvGrpSpPr/>
          <p:nvPr/>
        </p:nvGrpSpPr>
        <p:grpSpPr>
          <a:xfrm>
            <a:off x="928662" y="2285992"/>
            <a:ext cx="7858180" cy="4214842"/>
            <a:chOff x="539750" y="3084273"/>
            <a:chExt cx="7993063" cy="3369764"/>
          </a:xfrm>
        </p:grpSpPr>
        <p:grpSp>
          <p:nvGrpSpPr>
            <p:cNvPr id="4" name="Группа 1"/>
            <p:cNvGrpSpPr>
              <a:grpSpLocks/>
            </p:cNvGrpSpPr>
            <p:nvPr/>
          </p:nvGrpSpPr>
          <p:grpSpPr bwMode="auto">
            <a:xfrm>
              <a:off x="539750" y="3084273"/>
              <a:ext cx="7993063" cy="2964312"/>
              <a:chOff x="539552" y="1359954"/>
              <a:chExt cx="7992888" cy="3705546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539552" y="1359954"/>
                <a:ext cx="7992888" cy="36451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Вы можете использовать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данное оформление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для создания своих презентаций,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но в своей презентации вы должны указать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источник шаблона: </a:t>
                </a:r>
              </a:p>
              <a:p>
                <a:pPr algn="ctr">
                  <a:defRPr/>
                </a:pPr>
                <a:endParaRPr lang="ru-RU" sz="800" dirty="0">
                  <a:solidFill>
                    <a:prstClr val="black"/>
                  </a:solidFill>
                  <a:latin typeface="Monotype Corsiva" pitchFamily="66" charset="0"/>
                </a:endParaRPr>
              </a:p>
              <a:p>
                <a:pPr algn="ctr">
                  <a:defRPr/>
                </a:pPr>
                <a:r>
                  <a:rPr lang="ru-RU" dirty="0">
                    <a:solidFill>
                      <a:srgbClr val="9BBB59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rgbClr val="9BBB59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rgbClr val="9BBB59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Евсино»</a:t>
                </a:r>
              </a:p>
              <a:p>
                <a:pPr algn="ctr">
                  <a:defRPr/>
                </a:pPr>
                <a:r>
                  <a:rPr lang="ru-RU" dirty="0" err="1">
                    <a:solidFill>
                      <a:srgbClr val="9BBB59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dirty="0">
                    <a:solidFill>
                      <a:srgbClr val="9BBB59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rgbClr val="9BBB59">
                        <a:lumMod val="7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dirty="0">
                  <a:solidFill>
                    <a:srgbClr val="9BBB59">
                      <a:lumMod val="75000"/>
                    </a:srgbClr>
                  </a:solidFill>
                </a:endParaRPr>
              </a:p>
            </p:txBody>
          </p:sp>
          <p:sp>
            <p:nvSpPr>
              <p:cNvPr id="7" name="Прямоугольник 3"/>
              <p:cNvSpPr>
                <a:spLocks noChangeArrowheads="1"/>
              </p:cNvSpPr>
              <p:nvPr/>
            </p:nvSpPr>
            <p:spPr bwMode="auto">
              <a:xfrm>
                <a:off x="2657326" y="4417865"/>
                <a:ext cx="3628503" cy="6476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prstClr val="black"/>
                    </a:solidFill>
                    <a:latin typeface="Monotype Corsiva" pitchFamily="66" charset="0"/>
                  </a:rPr>
                  <a:t>Сайт </a:t>
                </a:r>
                <a:r>
                  <a:rPr lang="en-US" sz="2000" b="1" dirty="0">
                    <a:solidFill>
                      <a:prstClr val="black"/>
                    </a:solidFill>
                    <a:latin typeface="Monotype Corsiva" pitchFamily="66" charset="0"/>
                    <a:hlinkClick r:id="rId4"/>
                  </a:rPr>
                  <a:t>http://linda6035.ucoz.ru/</a:t>
                </a:r>
                <a:r>
                  <a:rPr lang="ru-RU" sz="2000" b="1" dirty="0">
                    <a:solidFill>
                      <a:prstClr val="black"/>
                    </a:solidFill>
                    <a:latin typeface="Monotype Corsiva" pitchFamily="66" charset="0"/>
                  </a:rPr>
                  <a:t>    </a:t>
                </a:r>
                <a:r>
                  <a:rPr lang="ru-RU" sz="2000" b="1" i="1" dirty="0">
                    <a:solidFill>
                      <a:prstClr val="black"/>
                    </a:solidFill>
                    <a:latin typeface="Monotype Corsiva" pitchFamily="66" charset="0"/>
                  </a:rPr>
                  <a:t>  </a:t>
                </a:r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2411760" y="6093296"/>
              <a:ext cx="4136371" cy="360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9BBB59">
                      <a:lumMod val="75000"/>
                    </a:srgbClr>
                  </a:solidFill>
                </a:rPr>
                <a:t>СПАСИБО АВТОРАМ ФОНОВ И КАРТИНОК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80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2014-06-22T08:33:56Z</dcterms:created>
  <dcterms:modified xsi:type="dcterms:W3CDTF">2014-06-22T08:36:44Z</dcterms:modified>
</cp:coreProperties>
</file>