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6F44E-7A09-4296-982F-8288A1D3B250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08D4-5910-497A-B8C5-AB0F65D6C2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6F44E-7A09-4296-982F-8288A1D3B250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08D4-5910-497A-B8C5-AB0F65D6C2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6F44E-7A09-4296-982F-8288A1D3B250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08D4-5910-497A-B8C5-AB0F65D6C2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6F44E-7A09-4296-982F-8288A1D3B250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08D4-5910-497A-B8C5-AB0F65D6C2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6F44E-7A09-4296-982F-8288A1D3B250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08D4-5910-497A-B8C5-AB0F65D6C2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6F44E-7A09-4296-982F-8288A1D3B250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08D4-5910-497A-B8C5-AB0F65D6C2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6F44E-7A09-4296-982F-8288A1D3B250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08D4-5910-497A-B8C5-AB0F65D6C2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6F44E-7A09-4296-982F-8288A1D3B250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08D4-5910-497A-B8C5-AB0F65D6C2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6F44E-7A09-4296-982F-8288A1D3B250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08D4-5910-497A-B8C5-AB0F65D6C2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6F44E-7A09-4296-982F-8288A1D3B250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08D4-5910-497A-B8C5-AB0F65D6C2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6F44E-7A09-4296-982F-8288A1D3B250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08D4-5910-497A-B8C5-AB0F65D6C2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86F44E-7A09-4296-982F-8288A1D3B250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008D4-5910-497A-B8C5-AB0F65D6C2A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9492/16969765.22b/0_8f5da_b65cc9d0_orig.pn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s1.pic4you.ru/allimage/y2013/01-01/12216/2904716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357290" y="1214422"/>
            <a:ext cx="7358114" cy="5357850"/>
            <a:chOff x="1115616" y="2146448"/>
            <a:chExt cx="7165477" cy="4454949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2146448"/>
              <a:ext cx="7165477" cy="14671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9BBB59">
                      <a:lumMod val="75000"/>
                    </a:srgb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Шаблон презентации</a:t>
              </a: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9" y="5259989"/>
              <a:ext cx="5084703" cy="13414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Автор : Фокина Лидия Петровна, </a:t>
              </a:r>
            </a:p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учитель начальных классов</a:t>
              </a:r>
            </a:p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МКОУ «СОШ ст. Евсино» </a:t>
              </a:r>
            </a:p>
            <a:p>
              <a:pPr algn="ctr">
                <a:defRPr/>
              </a:pPr>
              <a:r>
                <a:rPr lang="ru-RU" dirty="0" err="1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Искитимского</a:t>
              </a: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района Новосибирской области</a:t>
              </a:r>
            </a:p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2014</a:t>
              </a:r>
              <a:endParaRPr lang="ru-RU" dirty="0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928662" y="2285992"/>
            <a:ext cx="7858180" cy="4214842"/>
            <a:chOff x="539750" y="3084273"/>
            <a:chExt cx="7993063" cy="3369764"/>
          </a:xfrm>
        </p:grpSpPr>
        <p:grpSp>
          <p:nvGrpSpPr>
            <p:cNvPr id="3" name="Группа 1"/>
            <p:cNvGrpSpPr>
              <a:grpSpLocks/>
            </p:cNvGrpSpPr>
            <p:nvPr/>
          </p:nvGrpSpPr>
          <p:grpSpPr bwMode="auto">
            <a:xfrm>
              <a:off x="539750" y="3084273"/>
              <a:ext cx="7993063" cy="2964312"/>
              <a:chOff x="539552" y="1359954"/>
              <a:chExt cx="7992888" cy="3705546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539552" y="1359954"/>
                <a:ext cx="7992888" cy="36451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ru-RU" dirty="0">
                    <a:solidFill>
                      <a:prstClr val="black"/>
                    </a:solidFill>
                    <a:latin typeface="Monotype Corsiva" pitchFamily="66" charset="0"/>
                  </a:rPr>
                  <a:t>Вы можете использовать 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prstClr val="black"/>
                    </a:solidFill>
                    <a:latin typeface="Monotype Corsiva" pitchFamily="66" charset="0"/>
                  </a:rPr>
                  <a:t>данное оформление 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prstClr val="black"/>
                    </a:solidFill>
                    <a:latin typeface="Monotype Corsiva" pitchFamily="66" charset="0"/>
                  </a:rPr>
                  <a:t>для создания своих презентаций, 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prstClr val="black"/>
                    </a:solidFill>
                    <a:latin typeface="Monotype Corsiva" pitchFamily="66" charset="0"/>
                  </a:rPr>
                  <a:t>но в своей презентации вы должны указать 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prstClr val="black"/>
                    </a:solidFill>
                    <a:latin typeface="Monotype Corsiva" pitchFamily="66" charset="0"/>
                  </a:rPr>
                  <a:t>источник шаблона: </a:t>
                </a:r>
              </a:p>
              <a:p>
                <a:pPr algn="ctr">
                  <a:defRPr/>
                </a:pPr>
                <a:endParaRPr lang="ru-RU" sz="800" dirty="0">
                  <a:solidFill>
                    <a:prstClr val="black"/>
                  </a:solidFill>
                  <a:latin typeface="Monotype Corsiva" pitchFamily="66" charset="0"/>
                </a:endParaRPr>
              </a:p>
              <a:p>
                <a:pPr algn="ctr">
                  <a:defRPr/>
                </a:pPr>
                <a:r>
                  <a:rPr lang="ru-RU" dirty="0">
                    <a:solidFill>
                      <a:srgbClr val="9BBB59">
                        <a:lumMod val="7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Фокина Лидия Петровна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srgbClr val="9BBB59">
                        <a:lumMod val="7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учитель начальных классов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srgbClr val="9BBB59">
                        <a:lumMod val="7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МКОУ «СОШ ст. Евсино»</a:t>
                </a:r>
              </a:p>
              <a:p>
                <a:pPr algn="ctr">
                  <a:defRPr/>
                </a:pPr>
                <a:r>
                  <a:rPr lang="ru-RU" dirty="0" err="1">
                    <a:solidFill>
                      <a:srgbClr val="9BBB59">
                        <a:lumMod val="7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Искитимского</a:t>
                </a:r>
                <a:r>
                  <a:rPr lang="ru-RU" dirty="0">
                    <a:solidFill>
                      <a:srgbClr val="9BBB59">
                        <a:lumMod val="7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 района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srgbClr val="9BBB59">
                        <a:lumMod val="7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Новосибирской области</a:t>
                </a:r>
                <a:endParaRPr lang="ru-RU" dirty="0">
                  <a:solidFill>
                    <a:srgbClr val="9BBB59">
                      <a:lumMod val="75000"/>
                    </a:srgbClr>
                  </a:solidFill>
                </a:endParaRPr>
              </a:p>
            </p:txBody>
          </p:sp>
          <p:sp>
            <p:nvSpPr>
              <p:cNvPr id="6" name="Прямоугольник 3"/>
              <p:cNvSpPr>
                <a:spLocks noChangeArrowheads="1"/>
              </p:cNvSpPr>
              <p:nvPr/>
            </p:nvSpPr>
            <p:spPr bwMode="auto">
              <a:xfrm>
                <a:off x="2657326" y="4417865"/>
                <a:ext cx="3628503" cy="6476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2000" b="1" dirty="0">
                    <a:solidFill>
                      <a:prstClr val="black"/>
                    </a:solidFill>
                    <a:latin typeface="Monotype Corsiva" pitchFamily="66" charset="0"/>
                  </a:rPr>
                  <a:t>Сайт </a:t>
                </a:r>
                <a:r>
                  <a:rPr lang="en-US" sz="2000" b="1" dirty="0">
                    <a:solidFill>
                      <a:prstClr val="black"/>
                    </a:solidFill>
                    <a:latin typeface="Monotype Corsiva" pitchFamily="66" charset="0"/>
                    <a:hlinkClick r:id="rId2"/>
                  </a:rPr>
                  <a:t>http://linda6035.ucoz.ru/</a:t>
                </a:r>
                <a:r>
                  <a:rPr lang="ru-RU" sz="2000" b="1" dirty="0">
                    <a:solidFill>
                      <a:prstClr val="black"/>
                    </a:solidFill>
                    <a:latin typeface="Monotype Corsiva" pitchFamily="66" charset="0"/>
                  </a:rPr>
                  <a:t>    </a:t>
                </a:r>
                <a:r>
                  <a:rPr lang="ru-RU" sz="2000" b="1" i="1" dirty="0">
                    <a:solidFill>
                      <a:prstClr val="black"/>
                    </a:solidFill>
                    <a:latin typeface="Monotype Corsiva" pitchFamily="66" charset="0"/>
                  </a:rPr>
                  <a:t>  </a:t>
                </a:r>
                <a:endParaRPr lang="ru-RU" sz="2000" b="1" dirty="0">
                  <a:solidFill>
                    <a:prstClr val="black"/>
                  </a:solidFill>
                  <a:latin typeface="Monotype Corsiva" pitchFamily="66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2411760" y="6093296"/>
              <a:ext cx="4136371" cy="3607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>
                  <a:solidFill>
                    <a:srgbClr val="9BBB59">
                      <a:lumMod val="75000"/>
                    </a:srgbClr>
                  </a:solidFill>
                </a:rPr>
                <a:t>СПАСИБО АВТОРАМ ФОНОВ И КАРТИНОК</a:t>
              </a: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643042" y="214290"/>
            <a:ext cx="7143800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9BBB59">
                    <a:lumMod val="75000"/>
                  </a:srgb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Интернет-ресурсы</a:t>
            </a:r>
            <a:r>
              <a:rPr lang="ru-RU" b="1" dirty="0">
                <a:solidFill>
                  <a:srgbClr val="9BBB59">
                    <a:lumMod val="75000"/>
                  </a:srgb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Линия  </a:t>
            </a:r>
            <a:r>
              <a:rPr lang="en-US" sz="14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http://</a:t>
            </a:r>
            <a:r>
              <a:rPr lang="en-US" sz="1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img-fotki.yandex.ru/get/9492/16969765.22b/0_8f5da_b65cc9d0_orig.png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Бордюр </a:t>
            </a:r>
            <a:r>
              <a:rPr lang="en-US" sz="14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http://</a:t>
            </a:r>
            <a:r>
              <a:rPr lang="en-US" sz="1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s1.pic4you.ru/allimage/y2013/01-01/12216/2904716.png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8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923C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80</Words>
  <Application>Microsoft Office PowerPoint</Application>
  <PresentationFormat>Экран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2014-06-22T08:43:24Z</dcterms:created>
  <dcterms:modified xsi:type="dcterms:W3CDTF">2014-06-22T08:45:14Z</dcterms:modified>
</cp:coreProperties>
</file>