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pptx" ContentType="application/vnd.openxmlformats-officedocument.presentationml.presentation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6"/>
  </p:notesMasterIdLst>
  <p:sldIdLst>
    <p:sldId id="257" r:id="rId2"/>
    <p:sldId id="271" r:id="rId3"/>
    <p:sldId id="270" r:id="rId4"/>
    <p:sldId id="258" r:id="rId5"/>
  </p:sldIdLst>
  <p:sldSz cx="9144000" cy="6858000" type="screen4x3"/>
  <p:notesSz cx="6858000" cy="9144000"/>
  <p:embeddedFontLst>
    <p:embeddedFont>
      <p:font typeface="Calibri" pitchFamily="34" charset="0"/>
      <p:regular r:id="rId7"/>
      <p:bold r:id="rId8"/>
      <p:italic r:id="rId9"/>
      <p:boldItalic r:id="rId1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F00364-0619-42F0-A517-6558257959C1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B829DC-247B-4D0A-9AC4-FF6820ACD6B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829DC-247B-4D0A-9AC4-FF6820ACD6B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15.02.2015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15.02.2015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15.02.2015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15.02.2015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15.02.2015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15.02.2015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15.02.2015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15.02.2015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15.02.2015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15.02.2015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15.02.2015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 userDrawn="1"/>
        </p:nvSpPr>
        <p:spPr>
          <a:xfrm>
            <a:off x="395536" y="404664"/>
            <a:ext cx="8352928" cy="60486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pSp>
        <p:nvGrpSpPr>
          <p:cNvPr id="2" name="Группа 13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8" name="Рисунок 7" descr="0_8781d_ea3e27ef_L.png"/>
            <p:cNvPicPr>
              <a:picLocks noChangeAspect="1"/>
            </p:cNvPicPr>
            <p:nvPr userDrawn="1"/>
          </p:nvPicPr>
          <p:blipFill>
            <a:blip r:embed="rId13" cstate="email"/>
            <a:srcRect/>
            <a:stretch>
              <a:fillRect/>
            </a:stretch>
          </p:blipFill>
          <p:spPr>
            <a:xfrm>
              <a:off x="0" y="0"/>
              <a:ext cx="5976664" cy="546224"/>
            </a:xfrm>
            <a:prstGeom prst="rect">
              <a:avLst/>
            </a:prstGeom>
          </p:spPr>
        </p:pic>
        <p:pic>
          <p:nvPicPr>
            <p:cNvPr id="9" name="Рисунок 8" descr="0_8781d_ea3e27ef_L.png"/>
            <p:cNvPicPr>
              <a:picLocks noChangeAspect="1"/>
            </p:cNvPicPr>
            <p:nvPr userDrawn="1"/>
          </p:nvPicPr>
          <p:blipFill>
            <a:blip r:embed="rId13" cstate="email"/>
            <a:srcRect/>
            <a:stretch>
              <a:fillRect/>
            </a:stretch>
          </p:blipFill>
          <p:spPr>
            <a:xfrm flipV="1">
              <a:off x="0" y="6311776"/>
              <a:ext cx="5976664" cy="546224"/>
            </a:xfrm>
            <a:prstGeom prst="rect">
              <a:avLst/>
            </a:prstGeom>
          </p:spPr>
        </p:pic>
        <p:pic>
          <p:nvPicPr>
            <p:cNvPr id="10" name="Рисунок 9" descr="0_8781d_ea3e27ef_L.png"/>
            <p:cNvPicPr>
              <a:picLocks noChangeAspect="1"/>
            </p:cNvPicPr>
            <p:nvPr userDrawn="1"/>
          </p:nvPicPr>
          <p:blipFill>
            <a:blip r:embed="rId13" cstate="email"/>
            <a:srcRect/>
            <a:stretch>
              <a:fillRect/>
            </a:stretch>
          </p:blipFill>
          <p:spPr>
            <a:xfrm rot="16200000">
              <a:off x="-2751224" y="3155888"/>
              <a:ext cx="6048672" cy="546224"/>
            </a:xfrm>
            <a:prstGeom prst="rect">
              <a:avLst/>
            </a:prstGeom>
          </p:spPr>
        </p:pic>
        <p:pic>
          <p:nvPicPr>
            <p:cNvPr id="11" name="Рисунок 10" descr="0_8781d_ea3e27ef_L.png"/>
            <p:cNvPicPr>
              <a:picLocks noChangeAspect="1"/>
            </p:cNvPicPr>
            <p:nvPr userDrawn="1"/>
          </p:nvPicPr>
          <p:blipFill>
            <a:blip r:embed="rId13" cstate="email"/>
            <a:srcRect/>
            <a:stretch>
              <a:fillRect/>
            </a:stretch>
          </p:blipFill>
          <p:spPr>
            <a:xfrm rot="5400000" flipH="1">
              <a:off x="5846552" y="3155888"/>
              <a:ext cx="6048672" cy="546224"/>
            </a:xfrm>
            <a:prstGeom prst="rect">
              <a:avLst/>
            </a:prstGeom>
          </p:spPr>
        </p:pic>
        <p:pic>
          <p:nvPicPr>
            <p:cNvPr id="12" name="Рисунок 11" descr="0_8781d_ea3e27ef_L.png"/>
            <p:cNvPicPr>
              <a:picLocks noChangeAspect="1"/>
            </p:cNvPicPr>
            <p:nvPr userDrawn="1"/>
          </p:nvPicPr>
          <p:blipFill>
            <a:blip r:embed="rId14" cstate="email"/>
            <a:srcRect/>
            <a:stretch>
              <a:fillRect/>
            </a:stretch>
          </p:blipFill>
          <p:spPr>
            <a:xfrm>
              <a:off x="5940152" y="0"/>
              <a:ext cx="3203848" cy="546224"/>
            </a:xfrm>
            <a:prstGeom prst="rect">
              <a:avLst/>
            </a:prstGeom>
          </p:spPr>
        </p:pic>
        <p:pic>
          <p:nvPicPr>
            <p:cNvPr id="13" name="Рисунок 12" descr="0_8781d_ea3e27ef_L.png"/>
            <p:cNvPicPr>
              <a:picLocks noChangeAspect="1"/>
            </p:cNvPicPr>
            <p:nvPr userDrawn="1"/>
          </p:nvPicPr>
          <p:blipFill>
            <a:blip r:embed="rId14" cstate="email"/>
            <a:srcRect/>
            <a:stretch>
              <a:fillRect/>
            </a:stretch>
          </p:blipFill>
          <p:spPr>
            <a:xfrm flipV="1">
              <a:off x="5940152" y="6311776"/>
              <a:ext cx="3203848" cy="546224"/>
            </a:xfrm>
            <a:prstGeom prst="rect">
              <a:avLst/>
            </a:prstGeom>
          </p:spPr>
        </p:pic>
      </p:grpSp>
      <p:sp>
        <p:nvSpPr>
          <p:cNvPr id="14" name="Rectangle 1"/>
          <p:cNvSpPr>
            <a:spLocks noChangeArrowheads="1"/>
          </p:cNvSpPr>
          <p:nvPr userDrawn="1"/>
        </p:nvSpPr>
        <p:spPr bwMode="auto">
          <a:xfrm>
            <a:off x="7215206" y="500042"/>
            <a:ext cx="139333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© Фокина Лидия Петровна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image" Target="../media/image4.png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___Microsoft_Office_PowerPoint1.ppt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Lidia.1975@mail.ru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hyperlink" Target="http://img-fotki.yandex.ru/get/5105/200418627.4/0_1062a4_b5b8d1a9_L.png" TargetMode="External"/><Relationship Id="rId7" Type="http://schemas.openxmlformats.org/officeDocument/2006/relationships/slide" Target="slide1.xml"/><Relationship Id="rId2" Type="http://schemas.openxmlformats.org/officeDocument/2006/relationships/hyperlink" Target="http://img-fotki.yandex.ru/get/5633/39663434.369/0_8781d_ea3e27ef_L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g-fotki.yandex.ru/get/9502/16969765.1b3/0_879e9_2784fbfe_M.png" TargetMode="External"/><Relationship Id="rId5" Type="http://schemas.openxmlformats.org/officeDocument/2006/relationships/hyperlink" Target="http://img-fotki.yandex.ru/get/9068/16969765.1b8/0_87bd9_13bca51d_M.png" TargetMode="External"/><Relationship Id="rId4" Type="http://schemas.openxmlformats.org/officeDocument/2006/relationships/hyperlink" Target="http://img-fotki.yandex.ru/get/6836/16969765.241/0_9176b_49ccac57_M.png" TargetMode="External"/><Relationship Id="rId9" Type="http://schemas.openxmlformats.org/officeDocument/2006/relationships/hyperlink" Target="http://sun-shine-kz.ucoz.r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Вертикальный свиток 8"/>
          <p:cNvSpPr/>
          <p:nvPr/>
        </p:nvSpPr>
        <p:spPr>
          <a:xfrm>
            <a:off x="571472" y="642918"/>
            <a:ext cx="5786478" cy="5500726"/>
          </a:xfrm>
          <a:prstGeom prst="verticalScroll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285852" y="2643182"/>
            <a:ext cx="4357718" cy="957268"/>
          </a:xfrm>
        </p:spPr>
        <p:txBody>
          <a:bodyPr/>
          <a:lstStyle/>
          <a:p>
            <a:r>
              <a:rPr lang="ru-RU" sz="40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C00000"/>
                </a:solidFill>
                <a:effectLst/>
                <a:latin typeface="Nautilus Pompilius" pitchFamily="50" charset="-52"/>
              </a:rPr>
              <a:t>Нумерация чисел от 21 до 100</a:t>
            </a:r>
            <a:endParaRPr lang="ru-RU" sz="4000" b="1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rgbClr val="C00000"/>
              </a:solidFill>
              <a:effectLst/>
              <a:latin typeface="Nautilus Pompilius" pitchFamily="50" charset="-52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285852" y="4357694"/>
            <a:ext cx="4357718" cy="1281106"/>
          </a:xfr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Nautilus Pompilius" pitchFamily="50" charset="-52"/>
              </a:rPr>
              <a:t>Фокина Л. П.,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Nautilus Pompilius" pitchFamily="50" charset="-52"/>
              </a:rPr>
              <a:t>Математика, 2 класс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Nautilus Pompilius" pitchFamily="50" charset="-52"/>
              </a:rPr>
              <a:t>ст. Евсино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Nautilus Pompilius" pitchFamily="50" charset="-52"/>
              </a:rPr>
              <a:t>Новосибирская область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Nautilus Pompilius" pitchFamily="50" charset="-52"/>
              </a:rPr>
              <a:t>2015</a:t>
            </a: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074" name="Picture 2" descr="http://img-fotki.yandex.ru/get/9502/16969765.1b3/0_879e9_2784fbfe_M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57884" y="2857496"/>
            <a:ext cx="2689624" cy="3214690"/>
          </a:xfrm>
          <a:prstGeom prst="rect">
            <a:avLst/>
          </a:prstGeom>
          <a:noFill/>
        </p:spPr>
      </p:pic>
      <p:pic>
        <p:nvPicPr>
          <p:cNvPr id="12" name="Picture 2" descr="http://img-fotki.yandex.ru/get/5105/200418627.4/0_1062a4_b5b8d1a9_L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786578" y="714356"/>
            <a:ext cx="563917" cy="571504"/>
          </a:xfrm>
          <a:prstGeom prst="rect">
            <a:avLst/>
          </a:prstGeom>
          <a:noFill/>
        </p:spPr>
      </p:pic>
      <p:pic>
        <p:nvPicPr>
          <p:cNvPr id="13" name="Picture 8" descr="http://img-fotki.yandex.ru/get/9068/16969765.1b8/0_87bd9_13bca51d_M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643834" y="714356"/>
            <a:ext cx="642922" cy="604347"/>
          </a:xfrm>
          <a:prstGeom prst="rect">
            <a:avLst/>
          </a:prstGeom>
          <a:noFill/>
        </p:spPr>
      </p:pic>
      <p:sp>
        <p:nvSpPr>
          <p:cNvPr id="14" name="Стрелка вправо 13">
            <a:hlinkClick r:id="" action="ppaction://hlinkshowjump?jump=nextslide"/>
          </p:cNvPr>
          <p:cNvSpPr/>
          <p:nvPr/>
        </p:nvSpPr>
        <p:spPr>
          <a:xfrm>
            <a:off x="7858148" y="5857892"/>
            <a:ext cx="785818" cy="571504"/>
          </a:xfrm>
          <a:prstGeom prst="rightArrow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1285852" y="2143116"/>
            <a:ext cx="4357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Nautilus Pompilius" pitchFamily="50" charset="-52"/>
              </a:rPr>
              <a:t>Тренажёр</a:t>
            </a:r>
            <a:endParaRPr lang="ru-RU" dirty="0">
              <a:solidFill>
                <a:srgbClr val="C00000"/>
              </a:solidFill>
              <a:latin typeface="Nautilus Pompilius" pitchFamily="50" charset="-52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множение 1">
            <a:hlinkClick r:id="" action="ppaction://hlinkshowjump?jump=endshow"/>
          </p:cNvPr>
          <p:cNvSpPr/>
          <p:nvPr/>
        </p:nvSpPr>
        <p:spPr>
          <a:xfrm>
            <a:off x="8001024" y="5786454"/>
            <a:ext cx="642942" cy="571504"/>
          </a:xfrm>
          <a:prstGeom prst="mathMultiply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Объект 2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286794" y="1214422"/>
          <a:ext cx="4570413" cy="3427413"/>
        </p:xfrm>
        <a:graphic>
          <a:graphicData uri="http://schemas.openxmlformats.org/presentationml/2006/ole">
            <p:oleObj spid="_x0000_s1026" name="Презентация" r:id="rId3" imgW="4570416" imgH="3427533" progId="PowerPoint.Show.12">
              <p:embed/>
            </p:oleObj>
          </a:graphicData>
        </a:graphic>
      </p:graphicFrame>
      <p:grpSp>
        <p:nvGrpSpPr>
          <p:cNvPr id="4" name="Группа 3"/>
          <p:cNvGrpSpPr/>
          <p:nvPr/>
        </p:nvGrpSpPr>
        <p:grpSpPr>
          <a:xfrm>
            <a:off x="1714480" y="5000636"/>
            <a:ext cx="5715040" cy="1188187"/>
            <a:chOff x="1714480" y="5000636"/>
            <a:chExt cx="5715040" cy="1188187"/>
          </a:xfrm>
        </p:grpSpPr>
        <p:sp>
          <p:nvSpPr>
            <p:cNvPr id="5" name="TextBox 4"/>
            <p:cNvSpPr txBox="1"/>
            <p:nvPr/>
          </p:nvSpPr>
          <p:spPr>
            <a:xfrm>
              <a:off x="1714480" y="5357826"/>
              <a:ext cx="57150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C00000"/>
                  </a:solidFill>
                </a:rPr>
                <a:t>Чтобы </a:t>
              </a:r>
              <a:r>
                <a:rPr lang="ru-RU" sz="2400" b="1" smtClean="0">
                  <a:solidFill>
                    <a:srgbClr val="C00000"/>
                  </a:solidFill>
                </a:rPr>
                <a:t>открыть </a:t>
              </a:r>
              <a:r>
                <a:rPr lang="ru-RU" sz="2400" b="1" smtClean="0">
                  <a:solidFill>
                    <a:srgbClr val="C00000"/>
                  </a:solidFill>
                </a:rPr>
                <a:t>тренажёр</a:t>
              </a:r>
              <a:r>
                <a:rPr lang="ru-RU" sz="2400" b="1" smtClean="0">
                  <a:solidFill>
                    <a:srgbClr val="C00000"/>
                  </a:solidFill>
                </a:rPr>
                <a:t>, </a:t>
              </a:r>
              <a:endParaRPr lang="ru-RU" sz="2400" b="1" dirty="0" smtClean="0">
                <a:solidFill>
                  <a:srgbClr val="C00000"/>
                </a:solidFill>
              </a:endParaRPr>
            </a:p>
            <a:p>
              <a:pPr algn="ctr"/>
              <a:r>
                <a:rPr lang="ru-RU" sz="2400" b="1" dirty="0" smtClean="0">
                  <a:solidFill>
                    <a:srgbClr val="C00000"/>
                  </a:solidFill>
                </a:rPr>
                <a:t>нажми на карточку.</a:t>
              </a:r>
              <a:endParaRPr lang="ru-RU" sz="2400" b="1" dirty="0">
                <a:solidFill>
                  <a:srgbClr val="C00000"/>
                </a:solidFill>
              </a:endParaRPr>
            </a:p>
          </p:txBody>
        </p:sp>
        <p:sp>
          <p:nvSpPr>
            <p:cNvPr id="6" name="Стрелка вверх 5"/>
            <p:cNvSpPr/>
            <p:nvPr/>
          </p:nvSpPr>
          <p:spPr>
            <a:xfrm>
              <a:off x="4357686" y="5000636"/>
              <a:ext cx="428628" cy="285752"/>
            </a:xfrm>
            <a:prstGeom prst="upArrow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03282"/>
          </a:xfrm>
        </p:spPr>
        <p:txBody>
          <a:bodyPr/>
          <a:lstStyle/>
          <a:p>
            <a:r>
              <a:rPr lang="ru-RU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autilus Pompilius" pitchFamily="50" charset="-52"/>
              </a:rPr>
              <a:t>Фокина Лидия Петровна</a:t>
            </a:r>
            <a:endParaRPr lang="ru-RU" dirty="0"/>
          </a:p>
        </p:txBody>
      </p:sp>
      <p:pic>
        <p:nvPicPr>
          <p:cNvPr id="5" name="Содержимое 4" descr="Моё фото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66775" y="1820069"/>
            <a:ext cx="3219450" cy="4086225"/>
          </a:xfrm>
          <a:ln w="762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  <a:latin typeface="Nautilus Pompilius" pitchFamily="50" charset="-52"/>
              </a:rPr>
              <a:t>учитель начальных классов первой квалификационной категории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  <a:latin typeface="Nautilus Pompilius" pitchFamily="50" charset="-52"/>
              </a:rPr>
              <a:t>МКОУ «СОШ ст. Евсино» </a:t>
            </a:r>
            <a:r>
              <a:rPr lang="ru-RU" dirty="0" err="1" smtClean="0">
                <a:solidFill>
                  <a:srgbClr val="C00000"/>
                </a:solidFill>
                <a:latin typeface="Nautilus Pompilius" pitchFamily="50" charset="-52"/>
              </a:rPr>
              <a:t>Искитимского</a:t>
            </a:r>
            <a:r>
              <a:rPr lang="ru-RU" dirty="0" smtClean="0">
                <a:solidFill>
                  <a:srgbClr val="C00000"/>
                </a:solidFill>
                <a:latin typeface="Nautilus Pompilius" pitchFamily="50" charset="-52"/>
              </a:rPr>
              <a:t> района Новосибирской области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C00000"/>
                </a:solidFill>
                <a:latin typeface="Nautilus Pompilius" pitchFamily="50" charset="-52"/>
                <a:hlinkClick r:id="rId3"/>
              </a:rPr>
              <a:t>Lidia.1975@mail.ru</a:t>
            </a:r>
            <a:endParaRPr lang="ru-RU" dirty="0"/>
          </a:p>
        </p:txBody>
      </p:sp>
      <p:pic>
        <p:nvPicPr>
          <p:cNvPr id="6" name="Picture 6" descr="http://img-fotki.yandex.ru/get/6836/16969765.241/0_9176b_49ccac57_M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929586" y="5143512"/>
            <a:ext cx="742943" cy="1217939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Nautilus Pompilius" pitchFamily="50" charset="-52"/>
                <a:cs typeface="Times New Roman" pitchFamily="18" charset="0"/>
              </a:rPr>
              <a:t>Используемые источники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3786215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Nautilus Pompilius" pitchFamily="50" charset="-52"/>
                <a:cs typeface="Times New Roman" pitchFamily="18" charset="0"/>
                <a:hlinkClick r:id="rId2"/>
              </a:rPr>
              <a:t>Кружево</a:t>
            </a:r>
            <a:r>
              <a:rPr lang="ru-RU" dirty="0" smtClean="0">
                <a:latin typeface="Nautilus Pompilius" pitchFamily="50" charset="-52"/>
                <a:cs typeface="Times New Roman" pitchFamily="18" charset="0"/>
                <a:hlinkClick r:id="rId3"/>
              </a:rPr>
              <a:t> </a:t>
            </a:r>
          </a:p>
          <a:p>
            <a:pPr algn="ctr">
              <a:buNone/>
            </a:pPr>
            <a:r>
              <a:rPr lang="ru-RU" dirty="0" smtClean="0">
                <a:latin typeface="Nautilus Pompilius" pitchFamily="50" charset="-52"/>
                <a:cs typeface="Times New Roman" pitchFamily="18" charset="0"/>
                <a:hlinkClick r:id="rId3"/>
              </a:rPr>
              <a:t>Конверт с открытками</a:t>
            </a:r>
          </a:p>
          <a:p>
            <a:pPr algn="ctr">
              <a:buNone/>
            </a:pPr>
            <a:r>
              <a:rPr lang="ru-RU" dirty="0" smtClean="0">
                <a:latin typeface="Nautilus Pompilius" pitchFamily="50" charset="-52"/>
                <a:cs typeface="Times New Roman" pitchFamily="18" charset="0"/>
                <a:hlinkClick r:id="rId4"/>
              </a:rPr>
              <a:t>Девочка с портфелем     </a:t>
            </a:r>
          </a:p>
          <a:p>
            <a:pPr algn="ctr">
              <a:buNone/>
            </a:pPr>
            <a:r>
              <a:rPr lang="ru-RU" dirty="0" smtClean="0">
                <a:latin typeface="Nautilus Pompilius" pitchFamily="50" charset="-52"/>
                <a:cs typeface="Times New Roman" pitchFamily="18" charset="0"/>
                <a:hlinkClick r:id="rId5"/>
              </a:rPr>
              <a:t>Заяц с карандашами</a:t>
            </a:r>
            <a:r>
              <a:rPr lang="ru-RU" dirty="0" smtClean="0">
                <a:latin typeface="Nautilus Pompilius" pitchFamily="50" charset="-52"/>
                <a:cs typeface="Times New Roman" pitchFamily="18" charset="0"/>
              </a:rPr>
              <a:t>  </a:t>
            </a:r>
          </a:p>
          <a:p>
            <a:pPr algn="ctr">
              <a:buNone/>
            </a:pPr>
            <a:r>
              <a:rPr lang="ru-RU" dirty="0" smtClean="0">
                <a:latin typeface="Nautilus Pompilius" pitchFamily="50" charset="-52"/>
                <a:cs typeface="Times New Roman" pitchFamily="18" charset="0"/>
                <a:hlinkClick r:id="rId6"/>
              </a:rPr>
              <a:t>Домовой</a:t>
            </a:r>
            <a:r>
              <a:rPr lang="ru-RU" dirty="0" smtClean="0">
                <a:latin typeface="Nautilus Pompilius" pitchFamily="50" charset="-52"/>
                <a:cs typeface="Times New Roman" pitchFamily="18" charset="0"/>
              </a:rPr>
              <a:t> 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Picture 6" descr="http://img-fotki.yandex.ru/get/6836/16969765.241/0_9176b_49ccac57_M.pn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929586" y="5143512"/>
            <a:ext cx="742943" cy="121793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357422" y="5143512"/>
            <a:ext cx="43577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Nautilus Pompilius" pitchFamily="50" charset="-52"/>
              </a:rPr>
              <a:t>Зачётная работа №5 </a:t>
            </a:r>
          </a:p>
          <a:p>
            <a:pPr algn="ctr">
              <a:lnSpc>
                <a:spcPct val="150000"/>
              </a:lnSpc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Nautilus Pompilius" pitchFamily="50" charset="-52"/>
              </a:rPr>
              <a:t>выполнена в рамках МК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Nautilus Pompilius" pitchFamily="50" charset="-52"/>
              </a:rPr>
              <a:t> «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Nautilus Pompilius" pitchFamily="50" charset="-52"/>
                <a:hlinkClick r:id="rId9"/>
              </a:rPr>
              <a:t>Мои первые ЦОР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Nautilus Pompilius" pitchFamily="50" charset="-52"/>
              </a:rPr>
              <a:t>»</a:t>
            </a:r>
          </a:p>
          <a:p>
            <a:pPr algn="ctr">
              <a:lnSpc>
                <a:spcPct val="150000"/>
              </a:lnSpc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Nautilus Pompilius" pitchFamily="50" charset="-52"/>
              </a:rPr>
              <a:t> на сайте </a:t>
            </a:r>
            <a:r>
              <a:rPr lang="ru-RU" sz="1600" dirty="0" err="1" smtClean="0">
                <a:solidFill>
                  <a:schemeClr val="accent2">
                    <a:lumMod val="75000"/>
                  </a:schemeClr>
                </a:solidFill>
                <a:latin typeface="Nautilus Pompilius" pitchFamily="50" charset="-52"/>
              </a:rPr>
              <a:t>Салиш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Nautilus Pompilius" pitchFamily="50" charset="-52"/>
              </a:rPr>
              <a:t> С.С.</a:t>
            </a:r>
            <a:endParaRPr lang="ru-RU" sz="1600" dirty="0">
              <a:solidFill>
                <a:schemeClr val="accent2">
                  <a:lumMod val="75000"/>
                </a:schemeClr>
              </a:solidFill>
              <a:latin typeface="Nautilus Pompilius" pitchFamily="50" charset="-52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25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95373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84</Words>
  <Application>Microsoft Office PowerPoint</Application>
  <PresentationFormat>Экран (4:3)</PresentationFormat>
  <Paragraphs>23</Paragraphs>
  <Slides>4</Slides>
  <Notes>1</Notes>
  <HiddenSlides>2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1" baseType="lpstr">
      <vt:lpstr>Arial</vt:lpstr>
      <vt:lpstr>Calibri</vt:lpstr>
      <vt:lpstr>Nautilus Pompilius</vt:lpstr>
      <vt:lpstr>Wingdings</vt:lpstr>
      <vt:lpstr>Times New Roman</vt:lpstr>
      <vt:lpstr>1_Тема Office</vt:lpstr>
      <vt:lpstr>Презентация Microsoft Office PowerPoint</vt:lpstr>
      <vt:lpstr>Нумерация чисел от 21 до 100</vt:lpstr>
      <vt:lpstr>Слайд 2</vt:lpstr>
      <vt:lpstr>Фокина Лидия Петровна</vt:lpstr>
      <vt:lpstr>Используемые источники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User</cp:lastModifiedBy>
  <cp:revision>13</cp:revision>
  <dcterms:created xsi:type="dcterms:W3CDTF">2014-03-26T12:58:58Z</dcterms:created>
  <dcterms:modified xsi:type="dcterms:W3CDTF">2015-02-15T12:59:00Z</dcterms:modified>
</cp:coreProperties>
</file>