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0E529-E0E9-4A87-9F6A-789B8B018139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A5055-3323-40A8-A1F8-E8E8E52DD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04F19-5673-4A23-8EC2-45E84140C6C2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86097-C369-44D0-B3ED-81F3D7CE7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F1E88-8EF8-4E48-AD45-C0A8ADD65C43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9691E-4BA7-4E6F-B918-7704C4950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64E2-DB62-4F74-95DB-986B46E34777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0AA6-B68E-4446-B86D-BA1DE6892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8743A-70E3-4AA9-B322-8A6BF44B6E7E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071CA-281A-41C0-B99B-8E320A215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97A8-2528-46F9-AFD4-859612E5613F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5F12C-E592-46AA-A644-3F3CE9DAC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D129-148B-4333-9F25-E07291524DF2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A9436-85CC-447A-B1C5-37E2A7BFC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2C77-D02A-459F-B376-25C88893CD73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AD8A-046D-49D6-8462-BB4FC2891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E6082-3EC2-47C9-9C5D-0F988B7CA81A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8E7C0-32CE-42D2-9276-56A8019CD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CD94C-2B9A-424B-938F-0AC66B536590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B918-C408-4730-ACAC-89E4A8EE9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0864A-DB96-4E43-8B04-D1E227209E9D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14B6-18D4-41D7-943C-D76567F1D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AD8A64-79C2-4C26-B5A3-37FF565E4695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39D95F-7296-4084-9961-A8DDA0E25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0" y="0"/>
            <a:ext cx="9144000" cy="6858000"/>
          </a:xfrm>
          <a:prstGeom prst="flowChartPunchedTap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505700" y="6596063"/>
            <a:ext cx="1638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prirodasibiri.ru/images/news/pic/1595_1.jpg" TargetMode="External"/><Relationship Id="rId3" Type="http://schemas.openxmlformats.org/officeDocument/2006/relationships/hyperlink" Target="http://img0.liveinternet.ru/images/attach/c/5/87/10/87010808_large_Lebedi_na_prozr_fone__18_.png" TargetMode="External"/><Relationship Id="rId7" Type="http://schemas.openxmlformats.org/officeDocument/2006/relationships/hyperlink" Target="http://stuffed.ru/uimages/y2011/10-22/10251.jpeg" TargetMode="External"/><Relationship Id="rId2" Type="http://schemas.openxmlformats.org/officeDocument/2006/relationships/hyperlink" Target="http://www.fio.vrn.ru/2007/3/4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zhaba.ru/_pics/gpkq61qzd61jdjlx.jpg" TargetMode="External"/><Relationship Id="rId5" Type="http://schemas.openxmlformats.org/officeDocument/2006/relationships/hyperlink" Target="http://www.ngonb.ru/userfiles/russkii/mamin/ca65325c43c76ed36a2186ab97b1f6a20f2dad39_jpg_800x600_autocrop_upscale_q85.jpg" TargetMode="External"/><Relationship Id="rId4" Type="http://schemas.openxmlformats.org/officeDocument/2006/relationships/hyperlink" Target="http://asset3.dressed.ru/photos/items/8/8/1/1/8/9/Scrap-kit-Puppy-na-prozrachnom-fone-Kommentarii--Dnevniki-na-KP-mini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684213" y="115888"/>
            <a:ext cx="32400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</a:p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2051" name="Прямоугольник 4"/>
          <p:cNvSpPr>
            <a:spLocks noChangeArrowheads="1"/>
          </p:cNvSpPr>
          <p:nvPr/>
        </p:nvSpPr>
        <p:spPr bwMode="auto">
          <a:xfrm>
            <a:off x="4787900" y="5657850"/>
            <a:ext cx="41767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Фокина Лидия Петровна, </a:t>
            </a:r>
          </a:p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endParaRPr lang="ru-RU" i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5288" y="1772816"/>
            <a:ext cx="82804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Д. Н. Мамин - Сибиряк</a:t>
            </a:r>
          </a:p>
          <a:p>
            <a:pPr algn="ctr">
              <a:defRPr/>
            </a:pPr>
            <a:r>
              <a:rPr lang="ru-RU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«Приёмыш»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339975" y="3860800"/>
            <a:ext cx="45720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</p:txBody>
      </p:sp>
      <p:pic>
        <p:nvPicPr>
          <p:cNvPr id="2054" name="Рисунок 7" descr="87010808_large_Lebedi_na_prozr_fone__18_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65500"/>
            <a:ext cx="3165475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339752" y="3861048"/>
            <a:ext cx="45720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11560" y="1553972"/>
            <a:ext cx="820891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Используемые источники: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Климанова Л. Ф., Горецкий В. Г., Голованова М. В. Литературное чтение. 4 класс. Учебник для общеобразовательных учреждений в двух частях. Часть 2. М.: Просвещение, 2011, 223 с. (Школа России)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Кутявина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 В. Поурочные разработки по литературному чтению: 4 класс. М.: ВАКО, 2006, 240 с. (В помощь школьному учителю)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 источники: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Лесник (определение)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http://www.fio.vrn.ru/2007/3/4.html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Лебедь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http://img0.liveinternet.ru/images/attach/c/5/87/10/87010808_large_Lebedi_na_prozr_fone__18_.png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Щенок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http://asset3.dressed.ru/photos/items/8/8/1/1/8/9/Scrap-kit-Puppy-na-prozrachnom-fone-Kommentarii--Dnevniki-na-KP-mini.png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Д. Н.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Мамин-Сибиряк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http://www.ngonb.ru/userfiles/russkii/mamin/ca65325c43c76ed36a2186ab97b1f6a20f2dad39_jpg_800x600_autocrop_upscale_q85.jpg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Доспехи воина Киевской Руси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http://www.zhaba.ru/_pics/gpkq61qzd61jdjlx.jpg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Протока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http://stuffed.ru/uimages/y2011/10-22/10251.jpeg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Лесничий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http://prirodasibiri.ru/images/news/pic/1595_1.jpg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1479550"/>
            <a:ext cx="6696075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Подарили собаку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Нет, не просто подарили, 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день рожденья подарили 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Очень славного щенка!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малюсенький пока ...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идет смешной-смешной, 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Путается в лапках. 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Подрастет щеночек мой ­</a:t>
            </a:r>
          </a:p>
          <a:p>
            <a:pPr indent="342900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поправдашний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живой.</a:t>
            </a:r>
          </a:p>
          <a:p>
            <a:pPr indent="342900" eaLnBrk="0" hangingPunct="0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                             (Н.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Рисунок 2" descr="Scrap-kit-Puppy-na-prozrachnom-fone-Kommentarii--Dnevniki-na-KP-mini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196975"/>
            <a:ext cx="3168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65325c43c76ed36a2186ab97b1f6a20f2dad39_jpg_800x600_autocrop_upscale_q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643508"/>
            <a:ext cx="4130612" cy="4729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7504" y="1916832"/>
            <a:ext cx="4536504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Дмитрий </a:t>
            </a:r>
            <a:r>
              <a:rPr lang="ru-RU" sz="4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Наркисович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Мамин – Сибиряк</a:t>
            </a:r>
          </a:p>
          <a:p>
            <a:pPr algn="ctr"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(1852 – 19012)</a:t>
            </a:r>
          </a:p>
          <a:p>
            <a:pPr algn="ctr">
              <a:defRPr/>
            </a:pP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88840"/>
            <a:ext cx="48965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ДОСПЕХИ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514350" indent="-51435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старину: воинское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снаряжение;</a:t>
            </a:r>
          </a:p>
          <a:p>
            <a:pPr marL="514350" indent="-51435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тяжеловесное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снаряжение. </a:t>
            </a:r>
          </a:p>
        </p:txBody>
      </p:sp>
      <p:pic>
        <p:nvPicPr>
          <p:cNvPr id="3" name="Рисунок 2" descr="gpkq61qzd61jdjlx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260648"/>
            <a:ext cx="2304256" cy="5220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708920"/>
            <a:ext cx="6606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ПРОТОКА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742950" indent="-74295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боковой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рукав реки, а также речка, соединяющая два водоема;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узкая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соединительная полость, канал. </a:t>
            </a:r>
          </a:p>
        </p:txBody>
      </p:sp>
      <p:pic>
        <p:nvPicPr>
          <p:cNvPr id="3" name="Рисунок 2" descr="1025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980728"/>
            <a:ext cx="446886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620688"/>
            <a:ext cx="3898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САЙМА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рыбацкая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стоянка.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0486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МУШТРОВАТЬ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подвергать муштре.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86104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МУШТРА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суровая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система воспитания, обучения.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12776"/>
            <a:ext cx="7203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Подберите синонимы к словам: 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716016" y="2492896"/>
            <a:ext cx="42484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ОТЧАЯННЫЙ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Безнадежный, удалой, страшный, душераздирающий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512" y="2276872"/>
            <a:ext cx="417646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ГОРДЫЙ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горде­ливый, 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полный (собственного) достоинства, самолюбивый;</a:t>
            </a: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высокомерный.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484784"/>
            <a:ext cx="68947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Подберите антонимы к словам: 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267744" y="2276872"/>
            <a:ext cx="48245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ОРИГИНАЛЬНЫЙ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Банальный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483768" y="3861048"/>
            <a:ext cx="43559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ОСОБЕННЫЙ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Обыкновенный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484784"/>
            <a:ext cx="68407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Лесничий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сосны, липы, ели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болели, зеленели,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новые леса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Поднимались в небеса,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под звон и гомон птичий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Охраняет друг-лесничий.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(В. Степанов.)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595_1.jpg"/>
          <p:cNvPicPr>
            <a:picLocks noChangeAspect="1"/>
          </p:cNvPicPr>
          <p:nvPr/>
        </p:nvPicPr>
        <p:blipFill>
          <a:blip r:embed="rId2" cstate="print"/>
          <a:srcRect l="40823"/>
          <a:stretch>
            <a:fillRect/>
          </a:stretch>
        </p:blipFill>
        <p:spPr>
          <a:xfrm>
            <a:off x="5724128" y="548680"/>
            <a:ext cx="3034308" cy="452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еометричес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Геометрический</Template>
  <TotalTime>83</TotalTime>
  <Words>349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Геометрический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12</cp:revision>
  <dcterms:created xsi:type="dcterms:W3CDTF">2013-02-10T06:32:02Z</dcterms:created>
  <dcterms:modified xsi:type="dcterms:W3CDTF">2013-02-10T11:51:40Z</dcterms:modified>
</cp:coreProperties>
</file>