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58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E5271-7A0E-42C8-92FE-2F74431FA55E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7DD29-10CF-478F-8279-1902806DCC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20063-7E28-4DD4-99A2-22E886961BE4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84D17-A118-4F3F-B1C9-8A0F8B263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78C7B-AF2C-42C7-873E-E5DDA78565A2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598DE-A789-4862-9910-3750F3F369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BB6B4-6F39-44D5-8B55-DE0BBC0F1E05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0EA4A-AF71-44AF-8284-FB98070DE3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4AF3F-7E79-4110-A732-399D138E5A7B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3A73E-1CF4-4DD5-AF66-94896438C2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2A538-82EC-42D9-84BC-6E8FC0CE27A1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0B0B2-756F-405C-8E24-ECEFC50C51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0A8B1-886E-4676-BE77-DFCD6384C7DC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A39EE-21F1-407E-A0F0-055F09CDAF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8CC88-390E-4BBF-9465-8F118112F654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9091B-2DD3-4298-B07C-5A1C9B1E32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42967-B9C2-46F1-98EA-4E5144E64050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6E08C-8B00-4635-B51E-C481D78CC5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2A20F-252E-4AAB-9FEC-866DC2A04A9C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41AEE-5367-441B-9A76-7715EA839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3C8B4-30C5-46A0-B678-499D156D445F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9F71E-46AF-4057-9758-34890FCE7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0A772D-C064-4FAE-8904-8AB0C7509609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B39A10-6D78-4192-84D0-238CA063CE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6596063"/>
            <a:ext cx="16383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luntiki.ru/uploads/images/8/3/2/9/109/42bdc6587c.jpg" TargetMode="External"/><Relationship Id="rId13" Type="http://schemas.openxmlformats.org/officeDocument/2006/relationships/hyperlink" Target="http://www.umkaby.vh33.hoster.by/cms/images/98.JPG" TargetMode="External"/><Relationship Id="rId3" Type="http://schemas.openxmlformats.org/officeDocument/2006/relationships/hyperlink" Target="http://allforchildren.ru/article/illustr/autumn1-28.jpg" TargetMode="External"/><Relationship Id="rId7" Type="http://schemas.openxmlformats.org/officeDocument/2006/relationships/hyperlink" Target="http://igrushka.kz/vip85/list2.jpg" TargetMode="External"/><Relationship Id="rId12" Type="http://schemas.openxmlformats.org/officeDocument/2006/relationships/hyperlink" Target="http://luntiki.ru/uploads/images/1/f/1/f/109/006f912638.jpg" TargetMode="External"/><Relationship Id="rId2" Type="http://schemas.openxmlformats.org/officeDocument/2006/relationships/hyperlink" Target="http://im7-tub-ru.yandex.net/i?id=352375590-19-72&amp;n=21" TargetMode="External"/><Relationship Id="rId16" Type="http://schemas.openxmlformats.org/officeDocument/2006/relationships/hyperlink" Target="http://gkuznetsova69.rusedu.net/gallery/2874/543511d001f8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7kartin.ru/images/aplikaciya-0.jpg" TargetMode="External"/><Relationship Id="rId11" Type="http://schemas.openxmlformats.org/officeDocument/2006/relationships/hyperlink" Target="http://nattik.ru/wp-content/uploads/2011/07/podelki_listya05.jpg" TargetMode="External"/><Relationship Id="rId5" Type="http://schemas.openxmlformats.org/officeDocument/2006/relationships/hyperlink" Target="http://www.umkaby.vh33.hoster.by/cms/images/97(1).jpg" TargetMode="External"/><Relationship Id="rId15" Type="http://schemas.openxmlformats.org/officeDocument/2006/relationships/hyperlink" Target="http://dl.hostingfailov.com/jbig_photo/aae0409733.jpg" TargetMode="External"/><Relationship Id="rId10" Type="http://schemas.openxmlformats.org/officeDocument/2006/relationships/hyperlink" Target="http://www.mam2mam.ru/upload/medialibrary/eb7/d0b0d0bfd0bfd0bbd0b8d0bad0b0d186d0b8d18f-d0b8d0b7-d0bbd0b8d181d182d18cd0b5d0b297.jpg" TargetMode="External"/><Relationship Id="rId4" Type="http://schemas.openxmlformats.org/officeDocument/2006/relationships/hyperlink" Target="http://s53.radikal.ru/i142/0905/85/0941fe649710.jpg" TargetMode="External"/><Relationship Id="rId9" Type="http://schemas.openxmlformats.org/officeDocument/2006/relationships/hyperlink" Target="http://s44.radikal.ru/i104/1010/c4/183e699ad4c3.jpg" TargetMode="External"/><Relationship Id="rId14" Type="http://schemas.openxmlformats.org/officeDocument/2006/relationships/hyperlink" Target="http://forum.materinstvo.ru/uploads/1126617008/post-7078-1126617348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2339975" y="1268413"/>
            <a:ext cx="6118225" cy="2332037"/>
          </a:xfrm>
        </p:spPr>
        <p:txBody>
          <a:bodyPr/>
          <a:lstStyle/>
          <a:p>
            <a:pPr>
              <a:defRPr/>
            </a:pPr>
            <a:r>
              <a:rPr lang="ru-RU" sz="6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Аппликации </a:t>
            </a:r>
            <a:br>
              <a:rPr lang="ru-RU" sz="6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6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из природного материала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2138" y="4365625"/>
            <a:ext cx="4640262" cy="12731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Технология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4 класс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0b0d0bfd0bfd0bbd0b8d0bad0b0d186d0b8d18f-d0b8d0b7-d0bbd0b8d181d182d18cd0b5d0b297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851920" y="332656"/>
            <a:ext cx="3326770" cy="5040560"/>
          </a:xfrm>
          <a:prstGeom prst="rect">
            <a:avLst/>
          </a:prstGeom>
          <a:ln w="1905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odelki_listya05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2627784" y="476672"/>
            <a:ext cx="5904656" cy="4494596"/>
          </a:xfrm>
          <a:prstGeom prst="rect">
            <a:avLst/>
          </a:prstGeom>
          <a:ln w="1905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6f912638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131840" y="476672"/>
            <a:ext cx="4963815" cy="4634650"/>
          </a:xfrm>
          <a:prstGeom prst="rect">
            <a:avLst/>
          </a:prstGeom>
          <a:ln w="1905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8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555776" y="692696"/>
            <a:ext cx="6021462" cy="3940611"/>
          </a:xfrm>
          <a:prstGeom prst="rect">
            <a:avLst/>
          </a:prstGeom>
          <a:ln w="1905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ost-7078-1126617348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555776" y="764704"/>
            <a:ext cx="6018469" cy="3841576"/>
          </a:xfrm>
          <a:prstGeom prst="rect">
            <a:avLst/>
          </a:prstGeom>
          <a:ln w="1905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ae0409733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491880" y="404664"/>
            <a:ext cx="3982176" cy="4925323"/>
          </a:xfrm>
          <a:prstGeom prst="rect">
            <a:avLst/>
          </a:prstGeom>
          <a:ln w="1905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43511d001f8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483768" y="1340768"/>
            <a:ext cx="6096000" cy="2828925"/>
          </a:xfrm>
          <a:prstGeom prst="rect">
            <a:avLst/>
          </a:prstGeom>
          <a:ln w="1905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150" y="115888"/>
            <a:ext cx="6851650" cy="576262"/>
          </a:xfrm>
        </p:spPr>
        <p:txBody>
          <a:bodyPr/>
          <a:lstStyle/>
          <a:p>
            <a:pPr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Используемые источники: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2268538" y="692150"/>
            <a:ext cx="6696075" cy="54340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1400" smtClean="0">
                <a:latin typeface="Monotype Corsiva" pitchFamily="66" charset="0"/>
              </a:rPr>
              <a:t>Лисичка </a:t>
            </a:r>
            <a:r>
              <a:rPr lang="en-US" sz="1400" smtClean="0">
                <a:latin typeface="Monotype Corsiva" pitchFamily="66" charset="0"/>
                <a:hlinkClick r:id="rId2"/>
              </a:rPr>
              <a:t>http://im7-tub-ru.yandex.net/i?id=352375590-19-72&amp;n=21</a:t>
            </a:r>
            <a:endParaRPr lang="ru-RU" sz="1400" smtClean="0">
              <a:latin typeface="Monotype Corsiva" pitchFamily="66" charset="0"/>
            </a:endParaRPr>
          </a:p>
          <a:p>
            <a:pPr>
              <a:buFont typeface="Arial" charset="0"/>
              <a:buNone/>
            </a:pPr>
            <a:r>
              <a:rPr lang="ru-RU" sz="1400" smtClean="0">
                <a:latin typeface="Monotype Corsiva" pitchFamily="66" charset="0"/>
              </a:rPr>
              <a:t>Птицы </a:t>
            </a:r>
            <a:r>
              <a:rPr lang="en-US" sz="1400" smtClean="0">
                <a:latin typeface="Monotype Corsiva" pitchFamily="66" charset="0"/>
                <a:hlinkClick r:id="rId3"/>
              </a:rPr>
              <a:t>http://allforchildren.ru/article/illustr/autumn1-28.jpg</a:t>
            </a:r>
            <a:endParaRPr lang="ru-RU" sz="1400" smtClean="0">
              <a:latin typeface="Monotype Corsiva" pitchFamily="66" charset="0"/>
            </a:endParaRPr>
          </a:p>
          <a:p>
            <a:pPr>
              <a:buFont typeface="Arial" charset="0"/>
              <a:buNone/>
            </a:pPr>
            <a:r>
              <a:rPr lang="ru-RU" sz="1400" smtClean="0">
                <a:latin typeface="Monotype Corsiva" pitchFamily="66" charset="0"/>
              </a:rPr>
              <a:t>Рыбка </a:t>
            </a:r>
            <a:r>
              <a:rPr lang="en-US" sz="1400" smtClean="0">
                <a:latin typeface="Monotype Corsiva" pitchFamily="66" charset="0"/>
                <a:hlinkClick r:id="rId4"/>
              </a:rPr>
              <a:t>http://s53.radikal.ru/i142/0905/85/0941fe649710.jpg</a:t>
            </a:r>
            <a:endParaRPr lang="ru-RU" sz="1400" smtClean="0">
              <a:latin typeface="Monotype Corsiva" pitchFamily="66" charset="0"/>
            </a:endParaRPr>
          </a:p>
          <a:p>
            <a:pPr>
              <a:buFont typeface="Arial" charset="0"/>
              <a:buNone/>
            </a:pPr>
            <a:r>
              <a:rPr lang="ru-RU" sz="1400" smtClean="0">
                <a:latin typeface="Monotype Corsiva" pitchFamily="66" charset="0"/>
              </a:rPr>
              <a:t>Аквариум </a:t>
            </a:r>
            <a:r>
              <a:rPr lang="en-US" sz="1400" smtClean="0">
                <a:latin typeface="Monotype Corsiva" pitchFamily="66" charset="0"/>
                <a:hlinkClick r:id="rId5"/>
              </a:rPr>
              <a:t>http://www.umkaby.vh33.hoster.by/cms/images/97(1).jpg</a:t>
            </a:r>
            <a:endParaRPr lang="ru-RU" sz="1400" smtClean="0">
              <a:latin typeface="Monotype Corsiva" pitchFamily="66" charset="0"/>
            </a:endParaRPr>
          </a:p>
          <a:p>
            <a:pPr>
              <a:buFont typeface="Arial" charset="0"/>
              <a:buNone/>
            </a:pPr>
            <a:r>
              <a:rPr lang="ru-RU" sz="1400" smtClean="0">
                <a:latin typeface="Monotype Corsiva" pitchFamily="66" charset="0"/>
              </a:rPr>
              <a:t>Петушок </a:t>
            </a:r>
            <a:r>
              <a:rPr lang="en-US" sz="1400" smtClean="0">
                <a:latin typeface="Monotype Corsiva" pitchFamily="66" charset="0"/>
                <a:hlinkClick r:id="rId6"/>
              </a:rPr>
              <a:t>http://www.7kartin.ru/images/aplikaciya-0.jpg</a:t>
            </a:r>
            <a:endParaRPr lang="ru-RU" sz="1400" smtClean="0">
              <a:latin typeface="Monotype Corsiva" pitchFamily="66" charset="0"/>
            </a:endParaRPr>
          </a:p>
          <a:p>
            <a:pPr>
              <a:buFont typeface="Arial" charset="0"/>
              <a:buNone/>
            </a:pPr>
            <a:r>
              <a:rPr lang="ru-RU" sz="1400" smtClean="0">
                <a:latin typeface="Monotype Corsiva" pitchFamily="66" charset="0"/>
              </a:rPr>
              <a:t>Заяц </a:t>
            </a:r>
            <a:r>
              <a:rPr lang="en-US" sz="1400" smtClean="0">
                <a:latin typeface="Monotype Corsiva" pitchFamily="66" charset="0"/>
                <a:hlinkClick r:id="rId7"/>
              </a:rPr>
              <a:t>http://igrushka.kz/vip85/list2.jpg</a:t>
            </a:r>
            <a:endParaRPr lang="ru-RU" sz="1400" smtClean="0">
              <a:latin typeface="Monotype Corsiva" pitchFamily="66" charset="0"/>
            </a:endParaRPr>
          </a:p>
          <a:p>
            <a:pPr>
              <a:buFont typeface="Arial" charset="0"/>
              <a:buNone/>
            </a:pPr>
            <a:r>
              <a:rPr lang="ru-RU" sz="1400" smtClean="0">
                <a:latin typeface="Monotype Corsiva" pitchFamily="66" charset="0"/>
              </a:rPr>
              <a:t>Ослик </a:t>
            </a:r>
            <a:r>
              <a:rPr lang="en-US" sz="1400" smtClean="0">
                <a:latin typeface="Monotype Corsiva" pitchFamily="66" charset="0"/>
                <a:hlinkClick r:id="rId8"/>
              </a:rPr>
              <a:t>http://luntiki.ru/uploads/images/8/3/2/9/109/42bdc6587c.jpg</a:t>
            </a:r>
            <a:endParaRPr lang="ru-RU" sz="1400" smtClean="0">
              <a:latin typeface="Monotype Corsiva" pitchFamily="66" charset="0"/>
            </a:endParaRPr>
          </a:p>
          <a:p>
            <a:pPr>
              <a:buFont typeface="Arial" charset="0"/>
              <a:buNone/>
            </a:pPr>
            <a:r>
              <a:rPr lang="ru-RU" sz="1400" smtClean="0">
                <a:latin typeface="Monotype Corsiva" pitchFamily="66" charset="0"/>
              </a:rPr>
              <a:t>Бабочка </a:t>
            </a:r>
            <a:r>
              <a:rPr lang="en-US" sz="1400" smtClean="0">
                <a:latin typeface="Monotype Corsiva" pitchFamily="66" charset="0"/>
                <a:hlinkClick r:id="rId9"/>
              </a:rPr>
              <a:t>http://s44.radikal.ru/i104/1010/c4/183e699ad4c3.jpg</a:t>
            </a:r>
            <a:endParaRPr lang="ru-RU" sz="1400" smtClean="0">
              <a:latin typeface="Monotype Corsiva" pitchFamily="66" charset="0"/>
            </a:endParaRPr>
          </a:p>
          <a:p>
            <a:pPr>
              <a:buFont typeface="Arial" charset="0"/>
              <a:buNone/>
            </a:pPr>
            <a:r>
              <a:rPr lang="ru-RU" sz="1400" smtClean="0">
                <a:latin typeface="Monotype Corsiva" pitchFamily="66" charset="0"/>
              </a:rPr>
              <a:t>Пейзаж </a:t>
            </a:r>
            <a:r>
              <a:rPr lang="en-US" sz="1400" smtClean="0">
                <a:latin typeface="Monotype Corsiva" pitchFamily="66" charset="0"/>
                <a:hlinkClick r:id="rId10"/>
              </a:rPr>
              <a:t>http://www.mam2mam.ru/upload/medialibrary/eb7/d0b0d0bfd0bfd0bbd0b8d0bad0b0d186d0b8d18f-d0b8d0b7-d0bbd0b8d181d182d18cd0b5d0b297.jpg</a:t>
            </a:r>
            <a:endParaRPr lang="ru-RU" sz="1400" smtClean="0">
              <a:latin typeface="Monotype Corsiva" pitchFamily="66" charset="0"/>
            </a:endParaRPr>
          </a:p>
          <a:p>
            <a:pPr>
              <a:buFont typeface="Arial" charset="0"/>
              <a:buNone/>
            </a:pPr>
            <a:r>
              <a:rPr lang="ru-RU" sz="1400" smtClean="0">
                <a:latin typeface="Monotype Corsiva" pitchFamily="66" charset="0"/>
              </a:rPr>
              <a:t>Слон </a:t>
            </a:r>
            <a:r>
              <a:rPr lang="en-US" sz="1400" smtClean="0">
                <a:latin typeface="Monotype Corsiva" pitchFamily="66" charset="0"/>
                <a:hlinkClick r:id="rId11"/>
              </a:rPr>
              <a:t>http://nattik.ru/wp-content/uploads/2011/07/podelki_listya05.jpg</a:t>
            </a:r>
            <a:endParaRPr lang="ru-RU" sz="1400" smtClean="0">
              <a:latin typeface="Monotype Corsiva" pitchFamily="66" charset="0"/>
            </a:endParaRPr>
          </a:p>
          <a:p>
            <a:pPr>
              <a:buFont typeface="Arial" charset="0"/>
              <a:buNone/>
            </a:pPr>
            <a:r>
              <a:rPr lang="ru-RU" sz="1400" smtClean="0">
                <a:latin typeface="Monotype Corsiva" pitchFamily="66" charset="0"/>
              </a:rPr>
              <a:t>Мышка </a:t>
            </a:r>
            <a:r>
              <a:rPr lang="en-US" sz="1400" smtClean="0">
                <a:latin typeface="Monotype Corsiva" pitchFamily="66" charset="0"/>
                <a:hlinkClick r:id="rId12"/>
              </a:rPr>
              <a:t>http://luntiki.ru/uploads/images/1/f/1/f/109/006f912638.jpg</a:t>
            </a:r>
            <a:endParaRPr lang="ru-RU" sz="1400" smtClean="0">
              <a:latin typeface="Monotype Corsiva" pitchFamily="66" charset="0"/>
            </a:endParaRPr>
          </a:p>
          <a:p>
            <a:pPr>
              <a:buFont typeface="Arial" charset="0"/>
              <a:buNone/>
            </a:pPr>
            <a:r>
              <a:rPr lang="ru-RU" sz="1400" smtClean="0">
                <a:latin typeface="Monotype Corsiva" pitchFamily="66" charset="0"/>
              </a:rPr>
              <a:t>На лугу </a:t>
            </a:r>
            <a:r>
              <a:rPr lang="en-US" sz="1400" smtClean="0">
                <a:latin typeface="Monotype Corsiva" pitchFamily="66" charset="0"/>
                <a:hlinkClick r:id="rId13"/>
              </a:rPr>
              <a:t>http://www.umkaby.vh33.hoster.by/cms/images/98.JPG</a:t>
            </a:r>
            <a:endParaRPr lang="ru-RU" sz="1400" smtClean="0">
              <a:latin typeface="Monotype Corsiva" pitchFamily="66" charset="0"/>
            </a:endParaRPr>
          </a:p>
          <a:p>
            <a:pPr>
              <a:buFont typeface="Arial" charset="0"/>
              <a:buNone/>
            </a:pPr>
            <a:r>
              <a:rPr lang="ru-RU" sz="1400" smtClean="0">
                <a:latin typeface="Monotype Corsiva" pitchFamily="66" charset="0"/>
              </a:rPr>
              <a:t>Петушок 1 </a:t>
            </a:r>
            <a:r>
              <a:rPr lang="en-US" sz="1400" smtClean="0">
                <a:latin typeface="Monotype Corsiva" pitchFamily="66" charset="0"/>
                <a:hlinkClick r:id="rId14"/>
              </a:rPr>
              <a:t>http://forum.materinstvo.ru/uploads/1126617008/post-7078-1126617348.jpg</a:t>
            </a:r>
            <a:r>
              <a:rPr lang="ru-RU" sz="1400" smtClean="0">
                <a:latin typeface="Monotype Corsiva" pitchFamily="66" charset="0"/>
              </a:rPr>
              <a:t> </a:t>
            </a:r>
          </a:p>
          <a:p>
            <a:pPr>
              <a:buFont typeface="Arial" charset="0"/>
              <a:buNone/>
            </a:pPr>
            <a:r>
              <a:rPr lang="ru-RU" sz="1400" smtClean="0">
                <a:latin typeface="Monotype Corsiva" pitchFamily="66" charset="0"/>
              </a:rPr>
              <a:t>Человечек </a:t>
            </a:r>
            <a:r>
              <a:rPr lang="en-US" sz="1400" smtClean="0">
                <a:latin typeface="Monotype Corsiva" pitchFamily="66" charset="0"/>
                <a:hlinkClick r:id="rId15"/>
              </a:rPr>
              <a:t>http://dl.hostingfailov.com/jbig_photo/aae0409733.jpg</a:t>
            </a:r>
            <a:endParaRPr lang="ru-RU" sz="1400" smtClean="0">
              <a:latin typeface="Monotype Corsiva" pitchFamily="66" charset="0"/>
            </a:endParaRPr>
          </a:p>
          <a:p>
            <a:pPr>
              <a:buFont typeface="Arial" charset="0"/>
              <a:buNone/>
            </a:pPr>
            <a:r>
              <a:rPr lang="ru-RU" sz="1400" smtClean="0">
                <a:latin typeface="Monotype Corsiva" pitchFamily="66" charset="0"/>
              </a:rPr>
              <a:t>Черепаха </a:t>
            </a:r>
            <a:r>
              <a:rPr lang="en-US" sz="1400" smtClean="0">
                <a:latin typeface="Monotype Corsiva" pitchFamily="66" charset="0"/>
                <a:hlinkClick r:id="rId16"/>
              </a:rPr>
              <a:t>http://gkuznetsova69.rusedu.net/gallery/2874/543511d001f8.jpg</a:t>
            </a:r>
            <a:endParaRPr lang="ru-RU" sz="1400" smtClean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915816" y="476672"/>
            <a:ext cx="5331456" cy="4533025"/>
          </a:xfrm>
          <a:prstGeom prst="rect">
            <a:avLst/>
          </a:prstGeom>
          <a:ln w="1905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utumn1-28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275856" y="476672"/>
            <a:ext cx="4613327" cy="4464072"/>
          </a:xfrm>
          <a:prstGeom prst="rect">
            <a:avLst/>
          </a:prstGeom>
          <a:ln w="1905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941fe649710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627784" y="692696"/>
            <a:ext cx="5817096" cy="4094341"/>
          </a:xfrm>
          <a:prstGeom prst="rect">
            <a:avLst/>
          </a:prstGeom>
          <a:ln w="1905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7(1)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411760" y="764704"/>
            <a:ext cx="6299969" cy="3976770"/>
          </a:xfrm>
          <a:prstGeom prst="rect">
            <a:avLst/>
          </a:prstGeom>
          <a:ln w="1905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plikaciya-0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627784" y="548680"/>
            <a:ext cx="5857875" cy="4362450"/>
          </a:xfrm>
          <a:prstGeom prst="rect">
            <a:avLst/>
          </a:prstGeom>
          <a:ln w="1905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list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627784" y="980728"/>
            <a:ext cx="6040672" cy="3684810"/>
          </a:xfrm>
          <a:prstGeom prst="rect">
            <a:avLst/>
          </a:prstGeom>
          <a:ln w="1905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2bdc6587c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059832" y="404664"/>
            <a:ext cx="5040560" cy="4589875"/>
          </a:xfrm>
          <a:prstGeom prst="rect">
            <a:avLst/>
          </a:prstGeom>
          <a:ln w="1905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83e699ad4c3.jpg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AF4"/>
              </a:clrFrom>
              <a:clrTo>
                <a:srgbClr val="FFFAF4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91880" y="620688"/>
            <a:ext cx="4104456" cy="4292088"/>
          </a:xfrm>
          <a:prstGeom prst="rect">
            <a:avLst/>
          </a:prstGeom>
          <a:ln w="1905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Мышон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Мышонок</Template>
  <TotalTime>33</TotalTime>
  <Words>71</Words>
  <Application>Microsoft Office PowerPoint</Application>
  <PresentationFormat>Экран (4:3)</PresentationFormat>
  <Paragraphs>19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Monotype Corsiva</vt:lpstr>
      <vt:lpstr>Мышонок</vt:lpstr>
      <vt:lpstr>Аппликации  из природного материала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Используемые источники: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Аппликации  из природного материала</dc:title>
  <dc:creator>Компас</dc:creator>
  <cp:lastModifiedBy>Компас</cp:lastModifiedBy>
  <cp:revision>5</cp:revision>
  <dcterms:created xsi:type="dcterms:W3CDTF">2012-09-12T15:40:00Z</dcterms:created>
  <dcterms:modified xsi:type="dcterms:W3CDTF">2013-10-11T14:15:10Z</dcterms:modified>
</cp:coreProperties>
</file>